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6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4903" y="954259"/>
            <a:ext cx="3757497" cy="2508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365" y="-1"/>
            <a:ext cx="7772400" cy="685801"/>
          </a:xfrm>
          <a:noFill/>
        </p:spPr>
        <p:txBody>
          <a:bodyPr>
            <a:noAutofit/>
          </a:bodyPr>
          <a:lstStyle/>
          <a:p>
            <a:r>
              <a:rPr lang="en-US" sz="3200" b="1" i="1" dirty="0">
                <a:ln>
                  <a:solidFill>
                    <a:srgbClr val="003159"/>
                  </a:solidFill>
                </a:ln>
                <a:solidFill>
                  <a:schemeClr val="tx2"/>
                </a:solidFill>
                <a:latin typeface="Amazone BT" panose="03020702040507090A04" pitchFamily="66" charset="0"/>
                <a:cs typeface="Arial" panose="020B0604020202020204" pitchFamily="34" charset="0"/>
              </a:rPr>
              <a:t>10 Min Drive To Downtown For Under $350k</a:t>
            </a:r>
            <a:endParaRPr lang="en-US" sz="2000" dirty="0">
              <a:ln>
                <a:solidFill>
                  <a:srgbClr val="003159"/>
                </a:solidFill>
              </a:ln>
              <a:solidFill>
                <a:schemeClr val="tx2"/>
              </a:solidFill>
              <a:latin typeface="Amazone BT" panose="03020702040507090A04" pitchFamily="66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984" y="6011915"/>
            <a:ext cx="7767639" cy="160043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Lowest price per square foot home currently available in </a:t>
            </a:r>
            <a:r>
              <a:rPr lang="en-US" sz="1400" dirty="0" err="1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Jamestowne</a:t>
            </a:r>
            <a:r>
              <a:rPr lang="en-US" sz="1400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Village! This wonderful home has 10' ceilings, an open floor plan, spacious backyard that is fully fenced in and a two car garage. Centrally located only minutes to downtown Charleston or Folly Beach. This home is a great value and in a wonderful neighborhood. Seller offering a $2000 credit towards flooring at closing with acceptable offer. Easy to show! Motivated sellers! ~$1650 lender credit is available and will be applied towards buyer's closing costs and pre-</a:t>
            </a:r>
            <a:r>
              <a:rPr lang="en-US" sz="1400" dirty="0" err="1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paids</a:t>
            </a:r>
            <a:r>
              <a:rPr lang="en-US" sz="1400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if the buyer chooses to use Carolina One Mortgage. This credit is in addition to any negotiated seller concessions.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9094" y="9063672"/>
            <a:ext cx="705116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69729" y="9063672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003159"/>
                </a:solidFill>
                <a:latin typeface="Arial" pitchFamily="34" charset="0"/>
                <a:cs typeface="Arial" pitchFamily="34" charset="0"/>
              </a:rPr>
              <a:t>Whitley Boyd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500" b="1" dirty="0">
              <a:solidFill>
                <a:srgbClr val="003159"/>
              </a:solidFill>
              <a:latin typeface="Arial" pitchFamily="34" charset="0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rgbClr val="003159"/>
                </a:solidFill>
                <a:latin typeface="Arial" pitchFamily="34" charset="0"/>
                <a:cs typeface="Arial" pitchFamily="34" charset="0"/>
              </a:rPr>
              <a:t>(843) 324-4761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rgbClr val="003159"/>
                </a:solidFill>
                <a:latin typeface="Arial" pitchFamily="34" charset="0"/>
                <a:cs typeface="Arial" pitchFamily="34" charset="0"/>
              </a:rPr>
              <a:t>WBoyd@CarolinaOne.com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rgbClr val="003159"/>
                </a:solidFill>
                <a:latin typeface="Arial" pitchFamily="34" charset="0"/>
                <a:cs typeface="Arial" pitchFamily="34" charset="0"/>
              </a:rPr>
              <a:t>www.PropertiesofCHS.com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00315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10318" y="9888537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>
                <a:solidFill>
                  <a:srgbClr val="003159"/>
                </a:solidFill>
                <a:latin typeface="Arial" pitchFamily="34" charset="0"/>
                <a:cs typeface="Arial" pitchFamily="34" charset="0"/>
              </a:rPr>
              <a:t>Carolina One Real Estate | 628 Long Point Rd. | Mt Pleasant, SC 29464-3032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315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1752" y="9063671"/>
            <a:ext cx="1243250" cy="855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-10318" y="3731200"/>
            <a:ext cx="7784306" cy="829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1497 Swamp Fox Ln</a:t>
            </a:r>
            <a:br>
              <a:rPr lang="en-US" sz="2400" b="1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Jamestowne Village | Charleston | MLS# 18031132 | $347,500</a:t>
            </a:r>
            <a:endParaRPr lang="en-US" dirty="0">
              <a:solidFill>
                <a:srgbClr val="0031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Picture 7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152" y="7837048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9" name="Picture 9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2" y="7837048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0" name="Picture 7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1352" y="7837048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1" name="Picture 8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01552" y="7837048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2" name="Picture 9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1752" y="7837048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4259"/>
            <a:ext cx="3757498" cy="2508482"/>
          </a:xfrm>
          <a:prstGeom prst="rect">
            <a:avLst/>
          </a:prstGeom>
        </p:spPr>
      </p:pic>
      <p:pic>
        <p:nvPicPr>
          <p:cNvPr id="20" name="Picture 7">
            <a:extLst>
              <a:ext uri="{FF2B5EF4-FFF2-40B4-BE49-F238E27FC236}">
                <a16:creationId xmlns:a16="http://schemas.microsoft.com/office/drawing/2014/main" id="{9C0F2078-FE5A-4952-AD9D-6B80CC9191A1}"/>
              </a:ext>
            </a:extLst>
          </p:cNvPr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9658" y="4960961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1" name="Picture 9">
            <a:extLst>
              <a:ext uri="{FF2B5EF4-FFF2-40B4-BE49-F238E27FC236}">
                <a16:creationId xmlns:a16="http://schemas.microsoft.com/office/drawing/2014/main" id="{6E23FD4C-A150-41B3-8075-C746C8CACD4A}"/>
              </a:ext>
            </a:extLst>
          </p:cNvPr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58" y="4960961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2" name="Picture 7">
            <a:extLst>
              <a:ext uri="{FF2B5EF4-FFF2-40B4-BE49-F238E27FC236}">
                <a16:creationId xmlns:a16="http://schemas.microsoft.com/office/drawing/2014/main" id="{0A5542B2-B6A1-4A7A-A994-2378C3C623EE}"/>
              </a:ext>
            </a:extLst>
          </p:cNvPr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9858" y="4960961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3" name="Picture 8">
            <a:extLst>
              <a:ext uri="{FF2B5EF4-FFF2-40B4-BE49-F238E27FC236}">
                <a16:creationId xmlns:a16="http://schemas.microsoft.com/office/drawing/2014/main" id="{1B3303F3-B0A5-4C29-A054-C623571C85F7}"/>
              </a:ext>
            </a:extLst>
          </p:cNvPr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10058" y="4960961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4" name="Picture 9">
            <a:extLst>
              <a:ext uri="{FF2B5EF4-FFF2-40B4-BE49-F238E27FC236}">
                <a16:creationId xmlns:a16="http://schemas.microsoft.com/office/drawing/2014/main" id="{9F901DA0-081C-43F2-B0DF-98E5CC0A6F81}"/>
              </a:ext>
            </a:extLst>
          </p:cNvPr>
          <p:cNvPicPr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10258" y="4960961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164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Amazone BT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55</cp:revision>
  <dcterms:created xsi:type="dcterms:W3CDTF">2006-08-16T00:00:00Z</dcterms:created>
  <dcterms:modified xsi:type="dcterms:W3CDTF">2019-01-16T03:05:04Z</dcterms:modified>
</cp:coreProperties>
</file>