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15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49" d="100"/>
          <a:sy n="49" d="100"/>
        </p:scale>
        <p:origin x="2628" y="66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3/20/2019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3/20/2019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3/20/2019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3/20/2019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13" Type="http://schemas.openxmlformats.org/officeDocument/2006/relationships/image" Target="../media/image12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12" Type="http://schemas.openxmlformats.org/officeDocument/2006/relationships/image" Target="../media/image11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jpeg"/><Relationship Id="rId15" Type="http://schemas.openxmlformats.org/officeDocument/2006/relationships/image" Target="../media/image14.jpeg"/><Relationship Id="rId10" Type="http://schemas.openxmlformats.org/officeDocument/2006/relationships/image" Target="../media/image9.jpg"/><Relationship Id="rId4" Type="http://schemas.openxmlformats.org/officeDocument/2006/relationships/image" Target="../media/image3.jpg"/><Relationship Id="rId9" Type="http://schemas.openxmlformats.org/officeDocument/2006/relationships/image" Target="../media/image8.jpeg"/><Relationship Id="rId14" Type="http://schemas.openxmlformats.org/officeDocument/2006/relationships/image" Target="../media/image1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Picture 1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014903" y="954259"/>
            <a:ext cx="3757497" cy="25084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E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FFFFFE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CD6D4"/>
                  </a:outerShdw>
                </a:effectLst>
              </a14:hiddenEffects>
            </a:ext>
          </a:extLst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-4365" y="-1"/>
            <a:ext cx="7772400" cy="685801"/>
          </a:xfrm>
          <a:noFill/>
        </p:spPr>
        <p:txBody>
          <a:bodyPr>
            <a:noAutofit/>
          </a:bodyPr>
          <a:lstStyle/>
          <a:p>
            <a:r>
              <a:rPr lang="en-US" sz="3000" b="1" i="1" dirty="0">
                <a:ln>
                  <a:solidFill>
                    <a:srgbClr val="003159"/>
                  </a:solidFill>
                </a:ln>
                <a:solidFill>
                  <a:schemeClr val="tx2"/>
                </a:solidFill>
                <a:latin typeface="Amazone BT" panose="03020702040507090A04" pitchFamily="66" charset="0"/>
                <a:cs typeface="Arial" panose="020B0604020202020204" pitchFamily="34" charset="0"/>
              </a:rPr>
              <a:t>10 Min Drive To Downtown At New Lower Price</a:t>
            </a:r>
            <a:endParaRPr lang="en-US" sz="3000" dirty="0">
              <a:ln>
                <a:solidFill>
                  <a:srgbClr val="003159"/>
                </a:solidFill>
              </a:ln>
              <a:solidFill>
                <a:schemeClr val="tx2"/>
              </a:solidFill>
              <a:latin typeface="Amazone BT" panose="03020702040507090A04" pitchFamily="66" charset="0"/>
              <a:cs typeface="Arial" panose="020B0604020202020204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-1984" y="6011915"/>
            <a:ext cx="7767639" cy="1600438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en-US" sz="1400" dirty="0">
                <a:solidFill>
                  <a:srgbClr val="0031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Lowest price per square foot home currently available in </a:t>
            </a:r>
            <a:r>
              <a:rPr lang="en-US" sz="1400" dirty="0" err="1">
                <a:solidFill>
                  <a:srgbClr val="0031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Jamestowne</a:t>
            </a:r>
            <a:r>
              <a:rPr lang="en-US" sz="1400" dirty="0">
                <a:solidFill>
                  <a:srgbClr val="0031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Village! This wonderful home has 10' ceilings, an open floor plan, spacious backyard that is fully fenced in and a two car garage. Centrally located only minutes to downtown Charleston or Folly Beach. This home is a great value and in a wonderful neighborhood. Seller offering a $2000 credit towards flooring at closing with acceptable offer. Easy to show! Motivated sellers! ~$1650 lender credit is available and will be applied towards buyer's closing costs and pre-</a:t>
            </a:r>
            <a:r>
              <a:rPr lang="en-US" sz="1400" dirty="0" err="1">
                <a:solidFill>
                  <a:srgbClr val="0031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paids</a:t>
            </a:r>
            <a:r>
              <a:rPr lang="en-US" sz="1400" dirty="0">
                <a:solidFill>
                  <a:srgbClr val="0031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if the buyer chooses to use Carolina One Mortgage. This credit is in addition to any negotiated seller concessions.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49094" y="9063672"/>
            <a:ext cx="705116" cy="885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E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21212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CD6D4"/>
                  </a:outerShdw>
                </a:effectLst>
              </a14:hiddenEffects>
            </a:ext>
          </a:extLst>
        </p:spPr>
      </p:pic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2569729" y="9063672"/>
            <a:ext cx="2624212" cy="885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E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21212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CD6D4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200" b="1" dirty="0">
                <a:solidFill>
                  <a:srgbClr val="003159"/>
                </a:solidFill>
                <a:latin typeface="Arial" pitchFamily="34" charset="0"/>
                <a:cs typeface="Arial" pitchFamily="34" charset="0"/>
              </a:rPr>
              <a:t>Whitley Boyd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</a:pPr>
            <a:endParaRPr lang="en-US" altLang="en-US" sz="500" b="1" dirty="0">
              <a:solidFill>
                <a:srgbClr val="003159"/>
              </a:solidFill>
              <a:latin typeface="Arial" pitchFamily="34" charset="0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100" dirty="0">
                <a:solidFill>
                  <a:srgbClr val="003159"/>
                </a:solidFill>
                <a:latin typeface="Arial" pitchFamily="34" charset="0"/>
                <a:cs typeface="Arial" pitchFamily="34" charset="0"/>
              </a:rPr>
              <a:t>(843) 324-4761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100" dirty="0">
                <a:solidFill>
                  <a:srgbClr val="003159"/>
                </a:solidFill>
                <a:latin typeface="Arial" pitchFamily="34" charset="0"/>
                <a:cs typeface="Arial" pitchFamily="34" charset="0"/>
              </a:rPr>
              <a:t>WBoyd@CarolinaOne.com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100" dirty="0">
                <a:solidFill>
                  <a:srgbClr val="003159"/>
                </a:solidFill>
                <a:latin typeface="Arial" pitchFamily="34" charset="0"/>
                <a:cs typeface="Arial" pitchFamily="34" charset="0"/>
              </a:rPr>
              <a:t>www.PropertiesofCHS.com</a:t>
            </a:r>
            <a:endParaRPr kumimoji="0" lang="en-US" altLang="en-US" b="0" i="0" u="none" strike="noStrike" cap="none" normalizeH="0" baseline="0" dirty="0">
              <a:ln>
                <a:noFill/>
              </a:ln>
              <a:solidFill>
                <a:srgbClr val="003159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-10318" y="9888537"/>
            <a:ext cx="7781924" cy="246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E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21212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CD6D4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600" dirty="0">
                <a:solidFill>
                  <a:srgbClr val="003159"/>
                </a:solidFill>
                <a:latin typeface="Arial" pitchFamily="34" charset="0"/>
                <a:cs typeface="Arial" pitchFamily="34" charset="0"/>
              </a:rPr>
              <a:t>Carolina One Real Estate | 628 Long Point Rd. | Mt Pleasant, SC 29464-3032</a:t>
            </a:r>
            <a:endParaRPr kumimoji="0" lang="en-US" altLang="en-US" sz="1400" b="0" i="0" u="none" strike="noStrike" cap="none" normalizeH="0" baseline="0" dirty="0">
              <a:ln>
                <a:noFill/>
              </a:ln>
              <a:solidFill>
                <a:srgbClr val="003159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401752" y="9063671"/>
            <a:ext cx="1243250" cy="8554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21212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C8681"/>
                  </a:outerShdw>
                </a:effectLst>
              </a14:hiddenEffects>
            </a:ext>
          </a:extLst>
        </p:spPr>
      </p:pic>
      <p:sp>
        <p:nvSpPr>
          <p:cNvPr id="8" name="Text Box 15"/>
          <p:cNvSpPr txBox="1">
            <a:spLocks noChangeArrowheads="1"/>
          </p:cNvSpPr>
          <p:nvPr/>
        </p:nvSpPr>
        <p:spPr bwMode="auto">
          <a:xfrm>
            <a:off x="-10318" y="3731200"/>
            <a:ext cx="7784306" cy="8293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E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21212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CD6D4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ctr" anchorCtr="0" compatLnSpc="1">
            <a:prstTxWarp prst="textNoShape">
              <a:avLst/>
            </a:prstTxWarp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2400" b="1" dirty="0">
                <a:solidFill>
                  <a:srgbClr val="0031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1497 Swamp Fox Ln</a:t>
            </a:r>
            <a:br>
              <a:rPr lang="en-US" sz="2400" b="1" dirty="0">
                <a:solidFill>
                  <a:srgbClr val="003159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sv-SE" dirty="0">
                <a:solidFill>
                  <a:srgbClr val="0031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Jamestowne Village | Charleston | MLS# 18031132 | $335,000</a:t>
            </a:r>
            <a:endParaRPr lang="en-US" dirty="0">
              <a:solidFill>
                <a:srgbClr val="00315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7" name="Picture 7"/>
          <p:cNvPicPr>
            <a:picLocks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601152" y="7837048"/>
            <a:ext cx="1369695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E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21212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CD6D4"/>
                  </a:outerShdw>
                </a:effectLst>
              </a14:hiddenEffects>
            </a:ext>
          </a:extLst>
        </p:spPr>
      </p:pic>
      <p:pic>
        <p:nvPicPr>
          <p:cNvPr id="29" name="Picture 9"/>
          <p:cNvPicPr>
            <a:picLocks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952" y="7837048"/>
            <a:ext cx="1369695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E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21212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CD6D4"/>
                  </a:outerShdw>
                </a:effectLst>
              </a14:hiddenEffects>
            </a:ext>
          </a:extLst>
        </p:spPr>
      </p:pic>
      <p:pic>
        <p:nvPicPr>
          <p:cNvPr id="30" name="Picture 7"/>
          <p:cNvPicPr>
            <a:picLocks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201352" y="7837048"/>
            <a:ext cx="1369695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E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21212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CD6D4"/>
                  </a:outerShdw>
                </a:effectLst>
              </a14:hiddenEffects>
            </a:ext>
          </a:extLst>
        </p:spPr>
      </p:pic>
      <p:pic>
        <p:nvPicPr>
          <p:cNvPr id="31" name="Picture 8"/>
          <p:cNvPicPr>
            <a:picLocks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801552" y="7837048"/>
            <a:ext cx="1369695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E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21212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CD6D4"/>
                  </a:outerShdw>
                </a:effectLst>
              </a14:hiddenEffects>
            </a:ext>
          </a:extLst>
        </p:spPr>
      </p:pic>
      <p:pic>
        <p:nvPicPr>
          <p:cNvPr id="32" name="Picture 9"/>
          <p:cNvPicPr>
            <a:picLocks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401752" y="7837048"/>
            <a:ext cx="1369695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E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21212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CD6D4"/>
                  </a:outerShdw>
                </a:effectLst>
              </a14:hiddenEffects>
            </a:ext>
          </a:extLst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954259"/>
            <a:ext cx="3757498" cy="2508482"/>
          </a:xfrm>
          <a:prstGeom prst="rect">
            <a:avLst/>
          </a:prstGeom>
        </p:spPr>
      </p:pic>
      <p:pic>
        <p:nvPicPr>
          <p:cNvPr id="20" name="Picture 7">
            <a:extLst>
              <a:ext uri="{FF2B5EF4-FFF2-40B4-BE49-F238E27FC236}">
                <a16:creationId xmlns:a16="http://schemas.microsoft.com/office/drawing/2014/main" id="{9C0F2078-FE5A-4952-AD9D-6B80CC9191A1}"/>
              </a:ext>
            </a:extLst>
          </p:cNvPr>
          <p:cNvPicPr>
            <a:picLocks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609658" y="4960961"/>
            <a:ext cx="1369695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E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21212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CD6D4"/>
                  </a:outerShdw>
                </a:effectLst>
              </a14:hiddenEffects>
            </a:ext>
          </a:extLst>
        </p:spPr>
      </p:pic>
      <p:pic>
        <p:nvPicPr>
          <p:cNvPr id="21" name="Picture 9">
            <a:extLst>
              <a:ext uri="{FF2B5EF4-FFF2-40B4-BE49-F238E27FC236}">
                <a16:creationId xmlns:a16="http://schemas.microsoft.com/office/drawing/2014/main" id="{6E23FD4C-A150-41B3-8075-C746C8CACD4A}"/>
              </a:ext>
            </a:extLst>
          </p:cNvPr>
          <p:cNvPicPr>
            <a:picLocks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9458" y="4960961"/>
            <a:ext cx="1369695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E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21212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CD6D4"/>
                  </a:outerShdw>
                </a:effectLst>
              </a14:hiddenEffects>
            </a:ext>
          </a:extLst>
        </p:spPr>
      </p:pic>
      <p:pic>
        <p:nvPicPr>
          <p:cNvPr id="22" name="Picture 7">
            <a:extLst>
              <a:ext uri="{FF2B5EF4-FFF2-40B4-BE49-F238E27FC236}">
                <a16:creationId xmlns:a16="http://schemas.microsoft.com/office/drawing/2014/main" id="{0A5542B2-B6A1-4A7A-A994-2378C3C623EE}"/>
              </a:ext>
            </a:extLst>
          </p:cNvPr>
          <p:cNvPicPr>
            <a:picLocks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209858" y="4960961"/>
            <a:ext cx="1369695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E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21212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CD6D4"/>
                  </a:outerShdw>
                </a:effectLst>
              </a14:hiddenEffects>
            </a:ext>
          </a:extLst>
        </p:spPr>
      </p:pic>
      <p:pic>
        <p:nvPicPr>
          <p:cNvPr id="23" name="Picture 8">
            <a:extLst>
              <a:ext uri="{FF2B5EF4-FFF2-40B4-BE49-F238E27FC236}">
                <a16:creationId xmlns:a16="http://schemas.microsoft.com/office/drawing/2014/main" id="{1B3303F3-B0A5-4C29-A054-C623571C85F7}"/>
              </a:ext>
            </a:extLst>
          </p:cNvPr>
          <p:cNvPicPr>
            <a:picLocks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810058" y="4960961"/>
            <a:ext cx="1369695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E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21212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CD6D4"/>
                  </a:outerShdw>
                </a:effectLst>
              </a14:hiddenEffects>
            </a:ext>
          </a:extLst>
        </p:spPr>
      </p:pic>
      <p:pic>
        <p:nvPicPr>
          <p:cNvPr id="24" name="Picture 9">
            <a:extLst>
              <a:ext uri="{FF2B5EF4-FFF2-40B4-BE49-F238E27FC236}">
                <a16:creationId xmlns:a16="http://schemas.microsoft.com/office/drawing/2014/main" id="{9F901DA0-081C-43F2-B0DF-98E5CC0A6F81}"/>
              </a:ext>
            </a:extLst>
          </p:cNvPr>
          <p:cNvPicPr>
            <a:picLocks noChangeArrowheads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410258" y="4960961"/>
            <a:ext cx="1369695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E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21212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CD6D4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896419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359</TotalTime>
  <Words>164</Words>
  <Application>Microsoft Office PowerPoint</Application>
  <PresentationFormat>Custom</PresentationFormat>
  <Paragraphs>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Amazone BT</vt:lpstr>
      <vt:lpstr>Arial</vt:lpstr>
      <vt:lpstr>Calibri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56</cp:revision>
  <dcterms:created xsi:type="dcterms:W3CDTF">2006-08-16T00:00:00Z</dcterms:created>
  <dcterms:modified xsi:type="dcterms:W3CDTF">2019-03-20T17:52:22Z</dcterms:modified>
</cp:coreProperties>
</file>