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4903" y="1311869"/>
            <a:ext cx="3757497" cy="250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-1"/>
            <a:ext cx="7772400" cy="1090311"/>
          </a:xfrm>
          <a:noFill/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Just Listed</a:t>
            </a:r>
          </a:p>
          <a:p>
            <a:r>
              <a:rPr lang="en-US" sz="2400" b="1" i="1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Lowest Price Per Square Foot in </a:t>
            </a:r>
            <a:r>
              <a:rPr lang="en-US" sz="2400" b="1" i="1" dirty="0" err="1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Jamestowne</a:t>
            </a:r>
            <a:r>
              <a:rPr lang="en-US" sz="2400" b="1" i="1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 Village</a:t>
            </a:r>
            <a:endParaRPr lang="en-US" sz="2000" dirty="0">
              <a:solidFill>
                <a:schemeClr val="tx2"/>
              </a:solidFill>
              <a:latin typeface="Amazone BT" panose="03020702040507090A04" pitchFamily="66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984" y="6228825"/>
            <a:ext cx="7767639" cy="147732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Lowest price per square foot home currently available in </a:t>
            </a:r>
            <a:r>
              <a:rPr lang="en-US" sz="15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</a:t>
            </a:r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Village! This wonderful home has 9' ceilings, an open floor plan, spacious backyard that is fully fenced in and a two car garage. Centrally located only minutes to downtown Charleston or Folly Beach. This home is a great value and in a wonderful neighborhood. Seller offering a $2000 credit towards flooring at closing with acceptable offer. Easy to show! Motivated sellers!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w.boyd@agentowned.com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Preferred Group | 824 Johnnie </a:t>
            </a: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Dodds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Blvd | Mt Pleasant, SC 29464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4647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4041910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1497 Swamp Fox Ln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Jamestowne Village | Charleston | MLS# 18031132 | $347,500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152" y="7793285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2" y="7793285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1352" y="7793285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1552" y="7793285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1752" y="7793285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869"/>
            <a:ext cx="3757498" cy="2508482"/>
          </a:xfrm>
          <a:prstGeom prst="rect">
            <a:avLst/>
          </a:prstGeom>
        </p:spPr>
      </p:pic>
      <p:pic>
        <p:nvPicPr>
          <p:cNvPr id="20" name="Picture 7">
            <a:extLst>
              <a:ext uri="{FF2B5EF4-FFF2-40B4-BE49-F238E27FC236}">
                <a16:creationId xmlns:a16="http://schemas.microsoft.com/office/drawing/2014/main" id="{9C0F2078-FE5A-4952-AD9D-6B80CC9191A1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9658" y="5092866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1" name="Picture 9">
            <a:extLst>
              <a:ext uri="{FF2B5EF4-FFF2-40B4-BE49-F238E27FC236}">
                <a16:creationId xmlns:a16="http://schemas.microsoft.com/office/drawing/2014/main" id="{6E23FD4C-A150-41B3-8075-C746C8CACD4A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8" y="5092866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7">
            <a:extLst>
              <a:ext uri="{FF2B5EF4-FFF2-40B4-BE49-F238E27FC236}">
                <a16:creationId xmlns:a16="http://schemas.microsoft.com/office/drawing/2014/main" id="{0A5542B2-B6A1-4A7A-A994-2378C3C623EE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9858" y="5092866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1B3303F3-B0A5-4C29-A054-C623571C85F7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0058" y="5092866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9">
            <a:extLst>
              <a:ext uri="{FF2B5EF4-FFF2-40B4-BE49-F238E27FC236}">
                <a16:creationId xmlns:a16="http://schemas.microsoft.com/office/drawing/2014/main" id="{9F901DA0-081C-43F2-B0DF-98E5CC0A6F81}"/>
              </a:ext>
            </a:extLst>
          </p:cNvPr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0258" y="5092866"/>
            <a:ext cx="136969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128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2018-11-28T18:40:47Z</dcterms:modified>
</cp:coreProperties>
</file>