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Lst>
  <p:sldSz cx="7772400" cy="100584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DC633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50" d="100"/>
          <a:sy n="50" d="100"/>
        </p:scale>
        <p:origin x="2196" y="4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1646133"/>
            <a:ext cx="6606540" cy="3501813"/>
          </a:xfrm>
        </p:spPr>
        <p:txBody>
          <a:bodyPr anchor="b"/>
          <a:lstStyle>
            <a:lvl1pPr algn="ctr">
              <a:defRPr sz="5100"/>
            </a:lvl1pPr>
          </a:lstStyle>
          <a:p>
            <a:r>
              <a:rPr lang="en-US"/>
              <a:t>Click to edit Master title style</a:t>
            </a:r>
            <a:endParaRPr lang="en-US" dirty="0"/>
          </a:p>
        </p:txBody>
      </p:sp>
      <p:sp>
        <p:nvSpPr>
          <p:cNvPr id="3" name="Subtitle 2"/>
          <p:cNvSpPr>
            <a:spLocks noGrp="1"/>
          </p:cNvSpPr>
          <p:nvPr>
            <p:ph type="subTitle" idx="1"/>
          </p:nvPr>
        </p:nvSpPr>
        <p:spPr>
          <a:xfrm>
            <a:off x="971550" y="5282989"/>
            <a:ext cx="5829300" cy="2428451"/>
          </a:xfrm>
        </p:spPr>
        <p:txBody>
          <a:bodyPr/>
          <a:lstStyle>
            <a:lvl1pPr marL="0" indent="0" algn="ctr">
              <a:buNone/>
              <a:defRPr sz="2040"/>
            </a:lvl1pPr>
            <a:lvl2pPr marL="388620" indent="0" algn="ctr">
              <a:buNone/>
              <a:defRPr sz="1700"/>
            </a:lvl2pPr>
            <a:lvl3pPr marL="777240" indent="0" algn="ctr">
              <a:buNone/>
              <a:defRPr sz="1530"/>
            </a:lvl3pPr>
            <a:lvl4pPr marL="1165860" indent="0" algn="ctr">
              <a:buNone/>
              <a:defRPr sz="1360"/>
            </a:lvl4pPr>
            <a:lvl5pPr marL="1554480" indent="0" algn="ctr">
              <a:buNone/>
              <a:defRPr sz="1360"/>
            </a:lvl5pPr>
            <a:lvl6pPr marL="1943100" indent="0" algn="ctr">
              <a:buNone/>
              <a:defRPr sz="1360"/>
            </a:lvl6pPr>
            <a:lvl7pPr marL="2331720" indent="0" algn="ctr">
              <a:buNone/>
              <a:defRPr sz="1360"/>
            </a:lvl7pPr>
            <a:lvl8pPr marL="2720340" indent="0" algn="ctr">
              <a:buNone/>
              <a:defRPr sz="1360"/>
            </a:lvl8pPr>
            <a:lvl9pPr marL="3108960" indent="0" algn="ctr">
              <a:buNone/>
              <a:defRPr sz="136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FE77F8C5-9B95-44A5-940A-89EDBD654FA5}" type="datetimeFigureOut">
              <a:rPr lang="en-US" smtClean="0"/>
              <a:t>4/24/2017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553B36B-A98B-4666-BD69-07EA028E2636}" type="slidenum">
              <a:rPr lang="en-US" smtClean="0"/>
              <a:t>‹#›</a:t>
            </a:fld>
            <a:endParaRPr lang="en-US"/>
          </a:p>
        </p:txBody>
      </p:sp>
    </p:spTree>
    <p:extLst>
      <p:ext uri="{BB962C8B-B14F-4D97-AF65-F5344CB8AC3E}">
        <p14:creationId xmlns:p14="http://schemas.microsoft.com/office/powerpoint/2010/main" val="61329185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E77F8C5-9B95-44A5-940A-89EDBD654FA5}" type="datetimeFigureOut">
              <a:rPr lang="en-US" smtClean="0"/>
              <a:t>4/24/2017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553B36B-A98B-4666-BD69-07EA028E2636}" type="slidenum">
              <a:rPr lang="en-US" smtClean="0"/>
              <a:t>‹#›</a:t>
            </a:fld>
            <a:endParaRPr lang="en-US"/>
          </a:p>
        </p:txBody>
      </p:sp>
    </p:spTree>
    <p:extLst>
      <p:ext uri="{BB962C8B-B14F-4D97-AF65-F5344CB8AC3E}">
        <p14:creationId xmlns:p14="http://schemas.microsoft.com/office/powerpoint/2010/main" val="121835677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562124" y="535517"/>
            <a:ext cx="1675924" cy="8524029"/>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534353" y="535517"/>
            <a:ext cx="4930616" cy="8524029"/>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E77F8C5-9B95-44A5-940A-89EDBD654FA5}" type="datetimeFigureOut">
              <a:rPr lang="en-US" smtClean="0"/>
              <a:t>4/24/2017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553B36B-A98B-4666-BD69-07EA028E2636}" type="slidenum">
              <a:rPr lang="en-US" smtClean="0"/>
              <a:t>‹#›</a:t>
            </a:fld>
            <a:endParaRPr lang="en-US"/>
          </a:p>
        </p:txBody>
      </p:sp>
    </p:spTree>
    <p:extLst>
      <p:ext uri="{BB962C8B-B14F-4D97-AF65-F5344CB8AC3E}">
        <p14:creationId xmlns:p14="http://schemas.microsoft.com/office/powerpoint/2010/main" val="5720302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E77F8C5-9B95-44A5-940A-89EDBD654FA5}" type="datetimeFigureOut">
              <a:rPr lang="en-US" smtClean="0"/>
              <a:t>4/24/2017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553B36B-A98B-4666-BD69-07EA028E2636}" type="slidenum">
              <a:rPr lang="en-US" smtClean="0"/>
              <a:t>‹#›</a:t>
            </a:fld>
            <a:endParaRPr lang="en-US"/>
          </a:p>
        </p:txBody>
      </p:sp>
    </p:spTree>
    <p:extLst>
      <p:ext uri="{BB962C8B-B14F-4D97-AF65-F5344CB8AC3E}">
        <p14:creationId xmlns:p14="http://schemas.microsoft.com/office/powerpoint/2010/main" val="26741636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0305" y="2507618"/>
            <a:ext cx="6703695" cy="4184014"/>
          </a:xfrm>
        </p:spPr>
        <p:txBody>
          <a:bodyPr anchor="b"/>
          <a:lstStyle>
            <a:lvl1pPr>
              <a:defRPr sz="5100"/>
            </a:lvl1pPr>
          </a:lstStyle>
          <a:p>
            <a:r>
              <a:rPr lang="en-US"/>
              <a:t>Click to edit Master title style</a:t>
            </a:r>
            <a:endParaRPr lang="en-US" dirty="0"/>
          </a:p>
        </p:txBody>
      </p:sp>
      <p:sp>
        <p:nvSpPr>
          <p:cNvPr id="3" name="Text Placeholder 2"/>
          <p:cNvSpPr>
            <a:spLocks noGrp="1"/>
          </p:cNvSpPr>
          <p:nvPr>
            <p:ph type="body" idx="1"/>
          </p:nvPr>
        </p:nvSpPr>
        <p:spPr>
          <a:xfrm>
            <a:off x="530305" y="6731215"/>
            <a:ext cx="6703695" cy="2200274"/>
          </a:xfrm>
        </p:spPr>
        <p:txBody>
          <a:bodyPr/>
          <a:lstStyle>
            <a:lvl1pPr marL="0" indent="0">
              <a:buNone/>
              <a:defRPr sz="2040">
                <a:solidFill>
                  <a:schemeClr val="tx1"/>
                </a:solidFill>
              </a:defRPr>
            </a:lvl1pPr>
            <a:lvl2pPr marL="388620" indent="0">
              <a:buNone/>
              <a:defRPr sz="1700">
                <a:solidFill>
                  <a:schemeClr val="tx1">
                    <a:tint val="75000"/>
                  </a:schemeClr>
                </a:solidFill>
              </a:defRPr>
            </a:lvl2pPr>
            <a:lvl3pPr marL="777240" indent="0">
              <a:buNone/>
              <a:defRPr sz="1530">
                <a:solidFill>
                  <a:schemeClr val="tx1">
                    <a:tint val="75000"/>
                  </a:schemeClr>
                </a:solidFill>
              </a:defRPr>
            </a:lvl3pPr>
            <a:lvl4pPr marL="1165860" indent="0">
              <a:buNone/>
              <a:defRPr sz="1360">
                <a:solidFill>
                  <a:schemeClr val="tx1">
                    <a:tint val="75000"/>
                  </a:schemeClr>
                </a:solidFill>
              </a:defRPr>
            </a:lvl4pPr>
            <a:lvl5pPr marL="1554480" indent="0">
              <a:buNone/>
              <a:defRPr sz="1360">
                <a:solidFill>
                  <a:schemeClr val="tx1">
                    <a:tint val="75000"/>
                  </a:schemeClr>
                </a:solidFill>
              </a:defRPr>
            </a:lvl5pPr>
            <a:lvl6pPr marL="1943100" indent="0">
              <a:buNone/>
              <a:defRPr sz="1360">
                <a:solidFill>
                  <a:schemeClr val="tx1">
                    <a:tint val="75000"/>
                  </a:schemeClr>
                </a:solidFill>
              </a:defRPr>
            </a:lvl6pPr>
            <a:lvl7pPr marL="2331720" indent="0">
              <a:buNone/>
              <a:defRPr sz="1360">
                <a:solidFill>
                  <a:schemeClr val="tx1">
                    <a:tint val="75000"/>
                  </a:schemeClr>
                </a:solidFill>
              </a:defRPr>
            </a:lvl7pPr>
            <a:lvl8pPr marL="2720340" indent="0">
              <a:buNone/>
              <a:defRPr sz="1360">
                <a:solidFill>
                  <a:schemeClr val="tx1">
                    <a:tint val="75000"/>
                  </a:schemeClr>
                </a:solidFill>
              </a:defRPr>
            </a:lvl8pPr>
            <a:lvl9pPr marL="3108960" indent="0">
              <a:buNone/>
              <a:defRPr sz="136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FE77F8C5-9B95-44A5-940A-89EDBD654FA5}" type="datetimeFigureOut">
              <a:rPr lang="en-US" smtClean="0"/>
              <a:t>4/24/2017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553B36B-A98B-4666-BD69-07EA028E2636}" type="slidenum">
              <a:rPr lang="en-US" smtClean="0"/>
              <a:t>‹#›</a:t>
            </a:fld>
            <a:endParaRPr lang="en-US"/>
          </a:p>
        </p:txBody>
      </p:sp>
    </p:spTree>
    <p:extLst>
      <p:ext uri="{BB962C8B-B14F-4D97-AF65-F5344CB8AC3E}">
        <p14:creationId xmlns:p14="http://schemas.microsoft.com/office/powerpoint/2010/main" val="34631150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534353" y="2677584"/>
            <a:ext cx="3303270" cy="63819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934778" y="2677584"/>
            <a:ext cx="3303270" cy="63819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FE77F8C5-9B95-44A5-940A-89EDBD654FA5}" type="datetimeFigureOut">
              <a:rPr lang="en-US" smtClean="0"/>
              <a:t>4/24/2017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553B36B-A98B-4666-BD69-07EA028E2636}" type="slidenum">
              <a:rPr lang="en-US" smtClean="0"/>
              <a:t>‹#›</a:t>
            </a:fld>
            <a:endParaRPr lang="en-US"/>
          </a:p>
        </p:txBody>
      </p:sp>
    </p:spTree>
    <p:extLst>
      <p:ext uri="{BB962C8B-B14F-4D97-AF65-F5344CB8AC3E}">
        <p14:creationId xmlns:p14="http://schemas.microsoft.com/office/powerpoint/2010/main" val="23365369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5365" y="535519"/>
            <a:ext cx="6703695" cy="1944159"/>
          </a:xfrm>
        </p:spPr>
        <p:txBody>
          <a:bodyPr/>
          <a:lstStyle/>
          <a:p>
            <a:r>
              <a:rPr lang="en-US"/>
              <a:t>Click to edit Master title style</a:t>
            </a:r>
            <a:endParaRPr lang="en-US" dirty="0"/>
          </a:p>
        </p:txBody>
      </p:sp>
      <p:sp>
        <p:nvSpPr>
          <p:cNvPr id="3" name="Text Placeholder 2"/>
          <p:cNvSpPr>
            <a:spLocks noGrp="1"/>
          </p:cNvSpPr>
          <p:nvPr>
            <p:ph type="body" idx="1"/>
          </p:nvPr>
        </p:nvSpPr>
        <p:spPr>
          <a:xfrm>
            <a:off x="535366" y="2465706"/>
            <a:ext cx="3288089" cy="1208404"/>
          </a:xfrm>
        </p:spPr>
        <p:txBody>
          <a:bodyPr anchor="b"/>
          <a:lstStyle>
            <a:lvl1pPr marL="0" indent="0">
              <a:buNone/>
              <a:defRPr sz="2040" b="1"/>
            </a:lvl1pPr>
            <a:lvl2pPr marL="388620" indent="0">
              <a:buNone/>
              <a:defRPr sz="1700" b="1"/>
            </a:lvl2pPr>
            <a:lvl3pPr marL="777240" indent="0">
              <a:buNone/>
              <a:defRPr sz="1530" b="1"/>
            </a:lvl3pPr>
            <a:lvl4pPr marL="1165860" indent="0">
              <a:buNone/>
              <a:defRPr sz="1360" b="1"/>
            </a:lvl4pPr>
            <a:lvl5pPr marL="1554480" indent="0">
              <a:buNone/>
              <a:defRPr sz="1360" b="1"/>
            </a:lvl5pPr>
            <a:lvl6pPr marL="1943100" indent="0">
              <a:buNone/>
              <a:defRPr sz="1360" b="1"/>
            </a:lvl6pPr>
            <a:lvl7pPr marL="2331720" indent="0">
              <a:buNone/>
              <a:defRPr sz="1360" b="1"/>
            </a:lvl7pPr>
            <a:lvl8pPr marL="2720340" indent="0">
              <a:buNone/>
              <a:defRPr sz="1360" b="1"/>
            </a:lvl8pPr>
            <a:lvl9pPr marL="3108960" indent="0">
              <a:buNone/>
              <a:defRPr sz="1360" b="1"/>
            </a:lvl9pPr>
          </a:lstStyle>
          <a:p>
            <a:pPr lvl="0"/>
            <a:r>
              <a:rPr lang="en-US"/>
              <a:t>Edit Master text styles</a:t>
            </a:r>
          </a:p>
        </p:txBody>
      </p:sp>
      <p:sp>
        <p:nvSpPr>
          <p:cNvPr id="4" name="Content Placeholder 3"/>
          <p:cNvSpPr>
            <a:spLocks noGrp="1"/>
          </p:cNvSpPr>
          <p:nvPr>
            <p:ph sz="half" idx="2"/>
          </p:nvPr>
        </p:nvSpPr>
        <p:spPr>
          <a:xfrm>
            <a:off x="535366" y="3674110"/>
            <a:ext cx="3288089" cy="54040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934778" y="2465706"/>
            <a:ext cx="3304282" cy="1208404"/>
          </a:xfrm>
        </p:spPr>
        <p:txBody>
          <a:bodyPr anchor="b"/>
          <a:lstStyle>
            <a:lvl1pPr marL="0" indent="0">
              <a:buNone/>
              <a:defRPr sz="2040" b="1"/>
            </a:lvl1pPr>
            <a:lvl2pPr marL="388620" indent="0">
              <a:buNone/>
              <a:defRPr sz="1700" b="1"/>
            </a:lvl2pPr>
            <a:lvl3pPr marL="777240" indent="0">
              <a:buNone/>
              <a:defRPr sz="1530" b="1"/>
            </a:lvl3pPr>
            <a:lvl4pPr marL="1165860" indent="0">
              <a:buNone/>
              <a:defRPr sz="1360" b="1"/>
            </a:lvl4pPr>
            <a:lvl5pPr marL="1554480" indent="0">
              <a:buNone/>
              <a:defRPr sz="1360" b="1"/>
            </a:lvl5pPr>
            <a:lvl6pPr marL="1943100" indent="0">
              <a:buNone/>
              <a:defRPr sz="1360" b="1"/>
            </a:lvl6pPr>
            <a:lvl7pPr marL="2331720" indent="0">
              <a:buNone/>
              <a:defRPr sz="1360" b="1"/>
            </a:lvl7pPr>
            <a:lvl8pPr marL="2720340" indent="0">
              <a:buNone/>
              <a:defRPr sz="1360" b="1"/>
            </a:lvl8pPr>
            <a:lvl9pPr marL="3108960" indent="0">
              <a:buNone/>
              <a:defRPr sz="1360" b="1"/>
            </a:lvl9pPr>
          </a:lstStyle>
          <a:p>
            <a:pPr lvl="0"/>
            <a:r>
              <a:rPr lang="en-US"/>
              <a:t>Edit Master text styles</a:t>
            </a:r>
          </a:p>
        </p:txBody>
      </p:sp>
      <p:sp>
        <p:nvSpPr>
          <p:cNvPr id="6" name="Content Placeholder 5"/>
          <p:cNvSpPr>
            <a:spLocks noGrp="1"/>
          </p:cNvSpPr>
          <p:nvPr>
            <p:ph sz="quarter" idx="4"/>
          </p:nvPr>
        </p:nvSpPr>
        <p:spPr>
          <a:xfrm>
            <a:off x="3934778" y="3674110"/>
            <a:ext cx="3304282" cy="54040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FE77F8C5-9B95-44A5-940A-89EDBD654FA5}" type="datetimeFigureOut">
              <a:rPr lang="en-US" smtClean="0"/>
              <a:t>4/24/2017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553B36B-A98B-4666-BD69-07EA028E2636}" type="slidenum">
              <a:rPr lang="en-US" smtClean="0"/>
              <a:t>‹#›</a:t>
            </a:fld>
            <a:endParaRPr lang="en-US"/>
          </a:p>
        </p:txBody>
      </p:sp>
    </p:spTree>
    <p:extLst>
      <p:ext uri="{BB962C8B-B14F-4D97-AF65-F5344CB8AC3E}">
        <p14:creationId xmlns:p14="http://schemas.microsoft.com/office/powerpoint/2010/main" val="39590846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FE77F8C5-9B95-44A5-940A-89EDBD654FA5}" type="datetimeFigureOut">
              <a:rPr lang="en-US" smtClean="0"/>
              <a:t>4/24/2017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553B36B-A98B-4666-BD69-07EA028E2636}" type="slidenum">
              <a:rPr lang="en-US" smtClean="0"/>
              <a:t>‹#›</a:t>
            </a:fld>
            <a:endParaRPr lang="en-US"/>
          </a:p>
        </p:txBody>
      </p:sp>
    </p:spTree>
    <p:extLst>
      <p:ext uri="{BB962C8B-B14F-4D97-AF65-F5344CB8AC3E}">
        <p14:creationId xmlns:p14="http://schemas.microsoft.com/office/powerpoint/2010/main" val="15683128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E77F8C5-9B95-44A5-940A-89EDBD654FA5}" type="datetimeFigureOut">
              <a:rPr lang="en-US" smtClean="0"/>
              <a:t>4/24/2017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553B36B-A98B-4666-BD69-07EA028E2636}" type="slidenum">
              <a:rPr lang="en-US" smtClean="0"/>
              <a:t>‹#›</a:t>
            </a:fld>
            <a:endParaRPr lang="en-US"/>
          </a:p>
        </p:txBody>
      </p:sp>
    </p:spTree>
    <p:extLst>
      <p:ext uri="{BB962C8B-B14F-4D97-AF65-F5344CB8AC3E}">
        <p14:creationId xmlns:p14="http://schemas.microsoft.com/office/powerpoint/2010/main" val="26002379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720"/>
            </a:lvl1pPr>
          </a:lstStyle>
          <a:p>
            <a:r>
              <a:rPr lang="en-US"/>
              <a:t>Click to edit Master title style</a:t>
            </a:r>
            <a:endParaRPr lang="en-US" dirty="0"/>
          </a:p>
        </p:txBody>
      </p:sp>
      <p:sp>
        <p:nvSpPr>
          <p:cNvPr id="3" name="Content Placeholder 2"/>
          <p:cNvSpPr>
            <a:spLocks noGrp="1"/>
          </p:cNvSpPr>
          <p:nvPr>
            <p:ph idx="1"/>
          </p:nvPr>
        </p:nvSpPr>
        <p:spPr>
          <a:xfrm>
            <a:off x="3304282" y="1448226"/>
            <a:ext cx="3934778" cy="7147983"/>
          </a:xfrm>
        </p:spPr>
        <p:txBody>
          <a:bodyPr/>
          <a:lstStyle>
            <a:lvl1pPr>
              <a:defRPr sz="2720"/>
            </a:lvl1pPr>
            <a:lvl2pPr>
              <a:defRPr sz="2380"/>
            </a:lvl2pPr>
            <a:lvl3pPr>
              <a:defRPr sz="2040"/>
            </a:lvl3pPr>
            <a:lvl4pPr>
              <a:defRPr sz="1700"/>
            </a:lvl4pPr>
            <a:lvl5pPr>
              <a:defRPr sz="1700"/>
            </a:lvl5pPr>
            <a:lvl6pPr>
              <a:defRPr sz="1700"/>
            </a:lvl6pPr>
            <a:lvl7pPr>
              <a:defRPr sz="1700"/>
            </a:lvl7pPr>
            <a:lvl8pPr>
              <a:defRPr sz="1700"/>
            </a:lvl8pPr>
            <a:lvl9pPr>
              <a:defRPr sz="17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360"/>
            </a:lvl1pPr>
            <a:lvl2pPr marL="388620" indent="0">
              <a:buNone/>
              <a:defRPr sz="1190"/>
            </a:lvl2pPr>
            <a:lvl3pPr marL="777240" indent="0">
              <a:buNone/>
              <a:defRPr sz="1020"/>
            </a:lvl3pPr>
            <a:lvl4pPr marL="1165860" indent="0">
              <a:buNone/>
              <a:defRPr sz="850"/>
            </a:lvl4pPr>
            <a:lvl5pPr marL="1554480" indent="0">
              <a:buNone/>
              <a:defRPr sz="850"/>
            </a:lvl5pPr>
            <a:lvl6pPr marL="1943100" indent="0">
              <a:buNone/>
              <a:defRPr sz="850"/>
            </a:lvl6pPr>
            <a:lvl7pPr marL="2331720" indent="0">
              <a:buNone/>
              <a:defRPr sz="850"/>
            </a:lvl7pPr>
            <a:lvl8pPr marL="2720340" indent="0">
              <a:buNone/>
              <a:defRPr sz="850"/>
            </a:lvl8pPr>
            <a:lvl9pPr marL="3108960" indent="0">
              <a:buNone/>
              <a:defRPr sz="850"/>
            </a:lvl9pPr>
          </a:lstStyle>
          <a:p>
            <a:pPr lvl="0"/>
            <a:r>
              <a:rPr lang="en-US"/>
              <a:t>Edit Master text styles</a:t>
            </a:r>
          </a:p>
        </p:txBody>
      </p:sp>
      <p:sp>
        <p:nvSpPr>
          <p:cNvPr id="5" name="Date Placeholder 4"/>
          <p:cNvSpPr>
            <a:spLocks noGrp="1"/>
          </p:cNvSpPr>
          <p:nvPr>
            <p:ph type="dt" sz="half" idx="10"/>
          </p:nvPr>
        </p:nvSpPr>
        <p:spPr/>
        <p:txBody>
          <a:bodyPr/>
          <a:lstStyle/>
          <a:p>
            <a:fld id="{FE77F8C5-9B95-44A5-940A-89EDBD654FA5}" type="datetimeFigureOut">
              <a:rPr lang="en-US" smtClean="0"/>
              <a:t>4/24/2017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553B36B-A98B-4666-BD69-07EA028E2636}" type="slidenum">
              <a:rPr lang="en-US" smtClean="0"/>
              <a:t>‹#›</a:t>
            </a:fld>
            <a:endParaRPr lang="en-US"/>
          </a:p>
        </p:txBody>
      </p:sp>
    </p:spTree>
    <p:extLst>
      <p:ext uri="{BB962C8B-B14F-4D97-AF65-F5344CB8AC3E}">
        <p14:creationId xmlns:p14="http://schemas.microsoft.com/office/powerpoint/2010/main" val="35230343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720"/>
            </a:lvl1pPr>
          </a:lstStyle>
          <a:p>
            <a:r>
              <a:rPr lang="en-US"/>
              <a:t>Click to edit Master title style</a:t>
            </a:r>
            <a:endParaRPr lang="en-US" dirty="0"/>
          </a:p>
        </p:txBody>
      </p:sp>
      <p:sp>
        <p:nvSpPr>
          <p:cNvPr id="3" name="Picture Placeholder 2"/>
          <p:cNvSpPr>
            <a:spLocks noGrp="1" noChangeAspect="1"/>
          </p:cNvSpPr>
          <p:nvPr>
            <p:ph type="pic" idx="1"/>
          </p:nvPr>
        </p:nvSpPr>
        <p:spPr>
          <a:xfrm>
            <a:off x="3304282" y="1448226"/>
            <a:ext cx="3934778" cy="7147983"/>
          </a:xfrm>
        </p:spPr>
        <p:txBody>
          <a:bodyPr anchor="t"/>
          <a:lstStyle>
            <a:lvl1pPr marL="0" indent="0">
              <a:buNone/>
              <a:defRPr sz="2720"/>
            </a:lvl1pPr>
            <a:lvl2pPr marL="388620" indent="0">
              <a:buNone/>
              <a:defRPr sz="2380"/>
            </a:lvl2pPr>
            <a:lvl3pPr marL="777240" indent="0">
              <a:buNone/>
              <a:defRPr sz="2040"/>
            </a:lvl3pPr>
            <a:lvl4pPr marL="1165860" indent="0">
              <a:buNone/>
              <a:defRPr sz="1700"/>
            </a:lvl4pPr>
            <a:lvl5pPr marL="1554480" indent="0">
              <a:buNone/>
              <a:defRPr sz="1700"/>
            </a:lvl5pPr>
            <a:lvl6pPr marL="1943100" indent="0">
              <a:buNone/>
              <a:defRPr sz="1700"/>
            </a:lvl6pPr>
            <a:lvl7pPr marL="2331720" indent="0">
              <a:buNone/>
              <a:defRPr sz="1700"/>
            </a:lvl7pPr>
            <a:lvl8pPr marL="2720340" indent="0">
              <a:buNone/>
              <a:defRPr sz="1700"/>
            </a:lvl8pPr>
            <a:lvl9pPr marL="3108960" indent="0">
              <a:buNone/>
              <a:defRPr sz="1700"/>
            </a:lvl9pPr>
          </a:lstStyle>
          <a:p>
            <a:r>
              <a:rPr lang="en-US"/>
              <a:t>Click icon to add picture</a:t>
            </a:r>
            <a:endParaRPr lang="en-US" dirty="0"/>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360"/>
            </a:lvl1pPr>
            <a:lvl2pPr marL="388620" indent="0">
              <a:buNone/>
              <a:defRPr sz="1190"/>
            </a:lvl2pPr>
            <a:lvl3pPr marL="777240" indent="0">
              <a:buNone/>
              <a:defRPr sz="1020"/>
            </a:lvl3pPr>
            <a:lvl4pPr marL="1165860" indent="0">
              <a:buNone/>
              <a:defRPr sz="850"/>
            </a:lvl4pPr>
            <a:lvl5pPr marL="1554480" indent="0">
              <a:buNone/>
              <a:defRPr sz="850"/>
            </a:lvl5pPr>
            <a:lvl6pPr marL="1943100" indent="0">
              <a:buNone/>
              <a:defRPr sz="850"/>
            </a:lvl6pPr>
            <a:lvl7pPr marL="2331720" indent="0">
              <a:buNone/>
              <a:defRPr sz="850"/>
            </a:lvl7pPr>
            <a:lvl8pPr marL="2720340" indent="0">
              <a:buNone/>
              <a:defRPr sz="850"/>
            </a:lvl8pPr>
            <a:lvl9pPr marL="3108960" indent="0">
              <a:buNone/>
              <a:defRPr sz="850"/>
            </a:lvl9pPr>
          </a:lstStyle>
          <a:p>
            <a:pPr lvl="0"/>
            <a:r>
              <a:rPr lang="en-US"/>
              <a:t>Edit Master text styles</a:t>
            </a:r>
          </a:p>
        </p:txBody>
      </p:sp>
      <p:sp>
        <p:nvSpPr>
          <p:cNvPr id="5" name="Date Placeholder 4"/>
          <p:cNvSpPr>
            <a:spLocks noGrp="1"/>
          </p:cNvSpPr>
          <p:nvPr>
            <p:ph type="dt" sz="half" idx="10"/>
          </p:nvPr>
        </p:nvSpPr>
        <p:spPr/>
        <p:txBody>
          <a:bodyPr/>
          <a:lstStyle/>
          <a:p>
            <a:fld id="{FE77F8C5-9B95-44A5-940A-89EDBD654FA5}" type="datetimeFigureOut">
              <a:rPr lang="en-US" smtClean="0"/>
              <a:t>4/24/2017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553B36B-A98B-4666-BD69-07EA028E2636}" type="slidenum">
              <a:rPr lang="en-US" smtClean="0"/>
              <a:t>‹#›</a:t>
            </a:fld>
            <a:endParaRPr lang="en-US"/>
          </a:p>
        </p:txBody>
      </p:sp>
    </p:spTree>
    <p:extLst>
      <p:ext uri="{BB962C8B-B14F-4D97-AF65-F5344CB8AC3E}">
        <p14:creationId xmlns:p14="http://schemas.microsoft.com/office/powerpoint/2010/main" val="38716703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34353" y="535519"/>
            <a:ext cx="6703695" cy="1944159"/>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534353" y="2677584"/>
            <a:ext cx="6703695" cy="6381962"/>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34353" y="9322649"/>
            <a:ext cx="1748790" cy="535517"/>
          </a:xfrm>
          <a:prstGeom prst="rect">
            <a:avLst/>
          </a:prstGeom>
        </p:spPr>
        <p:txBody>
          <a:bodyPr vert="horz" lIns="91440" tIns="45720" rIns="91440" bIns="45720" rtlCol="0" anchor="ctr"/>
          <a:lstStyle>
            <a:lvl1pPr algn="l">
              <a:defRPr sz="1020">
                <a:solidFill>
                  <a:schemeClr val="tx1">
                    <a:tint val="75000"/>
                  </a:schemeClr>
                </a:solidFill>
              </a:defRPr>
            </a:lvl1pPr>
          </a:lstStyle>
          <a:p>
            <a:fld id="{FE77F8C5-9B95-44A5-940A-89EDBD654FA5}" type="datetimeFigureOut">
              <a:rPr lang="en-US" smtClean="0"/>
              <a:t>4/24/2017</a:t>
            </a:fld>
            <a:endParaRPr lang="en-US"/>
          </a:p>
        </p:txBody>
      </p:sp>
      <p:sp>
        <p:nvSpPr>
          <p:cNvPr id="5" name="Footer Placeholder 4"/>
          <p:cNvSpPr>
            <a:spLocks noGrp="1"/>
          </p:cNvSpPr>
          <p:nvPr>
            <p:ph type="ftr" sz="quarter" idx="3"/>
          </p:nvPr>
        </p:nvSpPr>
        <p:spPr>
          <a:xfrm>
            <a:off x="2574608" y="9322649"/>
            <a:ext cx="2623185" cy="535517"/>
          </a:xfrm>
          <a:prstGeom prst="rect">
            <a:avLst/>
          </a:prstGeom>
        </p:spPr>
        <p:txBody>
          <a:bodyPr vert="horz" lIns="91440" tIns="45720" rIns="91440" bIns="45720" rtlCol="0" anchor="ctr"/>
          <a:lstStyle>
            <a:lvl1pPr algn="ctr">
              <a:defRPr sz="102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489258" y="9322649"/>
            <a:ext cx="1748790" cy="535517"/>
          </a:xfrm>
          <a:prstGeom prst="rect">
            <a:avLst/>
          </a:prstGeom>
        </p:spPr>
        <p:txBody>
          <a:bodyPr vert="horz" lIns="91440" tIns="45720" rIns="91440" bIns="45720" rtlCol="0" anchor="ctr"/>
          <a:lstStyle>
            <a:lvl1pPr algn="r">
              <a:defRPr sz="1020">
                <a:solidFill>
                  <a:schemeClr val="tx1">
                    <a:tint val="75000"/>
                  </a:schemeClr>
                </a:solidFill>
              </a:defRPr>
            </a:lvl1pPr>
          </a:lstStyle>
          <a:p>
            <a:fld id="{C553B36B-A98B-4666-BD69-07EA028E2636}" type="slidenum">
              <a:rPr lang="en-US" smtClean="0"/>
              <a:t>‹#›</a:t>
            </a:fld>
            <a:endParaRPr lang="en-US"/>
          </a:p>
        </p:txBody>
      </p:sp>
    </p:spTree>
    <p:extLst>
      <p:ext uri="{BB962C8B-B14F-4D97-AF65-F5344CB8AC3E}">
        <p14:creationId xmlns:p14="http://schemas.microsoft.com/office/powerpoint/2010/main" val="829668532"/>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777240" rtl="0" eaLnBrk="1" latinLnBrk="0" hangingPunct="1">
        <a:lnSpc>
          <a:spcPct val="90000"/>
        </a:lnSpc>
        <a:spcBef>
          <a:spcPct val="0"/>
        </a:spcBef>
        <a:buNone/>
        <a:defRPr sz="3740" kern="1200">
          <a:solidFill>
            <a:schemeClr val="tx1"/>
          </a:solidFill>
          <a:latin typeface="+mj-lt"/>
          <a:ea typeface="+mj-ea"/>
          <a:cs typeface="+mj-cs"/>
        </a:defRPr>
      </a:lvl1pPr>
    </p:titleStyle>
    <p:bodyStyle>
      <a:lvl1pPr marL="194310" indent="-194310" algn="l" defTabSz="777240" rtl="0" eaLnBrk="1" latinLnBrk="0" hangingPunct="1">
        <a:lnSpc>
          <a:spcPct val="90000"/>
        </a:lnSpc>
        <a:spcBef>
          <a:spcPts val="850"/>
        </a:spcBef>
        <a:buFont typeface="Arial" panose="020B0604020202020204" pitchFamily="34" charset="0"/>
        <a:buChar char="•"/>
        <a:defRPr sz="2380" kern="1200">
          <a:solidFill>
            <a:schemeClr val="tx1"/>
          </a:solidFill>
          <a:latin typeface="+mn-lt"/>
          <a:ea typeface="+mn-ea"/>
          <a:cs typeface="+mn-cs"/>
        </a:defRPr>
      </a:lvl1pPr>
      <a:lvl2pPr marL="582930" indent="-194310" algn="l" defTabSz="777240" rtl="0" eaLnBrk="1" latinLnBrk="0" hangingPunct="1">
        <a:lnSpc>
          <a:spcPct val="90000"/>
        </a:lnSpc>
        <a:spcBef>
          <a:spcPts val="425"/>
        </a:spcBef>
        <a:buFont typeface="Arial" panose="020B0604020202020204" pitchFamily="34" charset="0"/>
        <a:buChar char="•"/>
        <a:defRPr sz="2040" kern="1200">
          <a:solidFill>
            <a:schemeClr val="tx1"/>
          </a:solidFill>
          <a:latin typeface="+mn-lt"/>
          <a:ea typeface="+mn-ea"/>
          <a:cs typeface="+mn-cs"/>
        </a:defRPr>
      </a:lvl2pPr>
      <a:lvl3pPr marL="971550" indent="-194310" algn="l" defTabSz="777240" rtl="0" eaLnBrk="1" latinLnBrk="0" hangingPunct="1">
        <a:lnSpc>
          <a:spcPct val="90000"/>
        </a:lnSpc>
        <a:spcBef>
          <a:spcPts val="425"/>
        </a:spcBef>
        <a:buFont typeface="Arial" panose="020B0604020202020204" pitchFamily="34" charset="0"/>
        <a:buChar char="•"/>
        <a:defRPr sz="1700" kern="1200">
          <a:solidFill>
            <a:schemeClr val="tx1"/>
          </a:solidFill>
          <a:latin typeface="+mn-lt"/>
          <a:ea typeface="+mn-ea"/>
          <a:cs typeface="+mn-cs"/>
        </a:defRPr>
      </a:lvl3pPr>
      <a:lvl4pPr marL="13601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4pPr>
      <a:lvl5pPr marL="174879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p:bodyStyle>
    <p:otherStyle>
      <a:defPPr>
        <a:defRPr lang="en-US"/>
      </a:defPPr>
      <a:lvl1pPr marL="0" algn="l" defTabSz="777240" rtl="0" eaLnBrk="1" latinLnBrk="0" hangingPunct="1">
        <a:defRPr sz="1530" kern="1200">
          <a:solidFill>
            <a:schemeClr val="tx1"/>
          </a:solidFill>
          <a:latin typeface="+mn-lt"/>
          <a:ea typeface="+mn-ea"/>
          <a:cs typeface="+mn-cs"/>
        </a:defRPr>
      </a:lvl1pPr>
      <a:lvl2pPr marL="388620" algn="l" defTabSz="777240" rtl="0" eaLnBrk="1" latinLnBrk="0" hangingPunct="1">
        <a:defRPr sz="1530" kern="1200">
          <a:solidFill>
            <a:schemeClr val="tx1"/>
          </a:solidFill>
          <a:latin typeface="+mn-lt"/>
          <a:ea typeface="+mn-ea"/>
          <a:cs typeface="+mn-cs"/>
        </a:defRPr>
      </a:lvl2pPr>
      <a:lvl3pPr marL="777240" algn="l" defTabSz="777240" rtl="0" eaLnBrk="1" latinLnBrk="0" hangingPunct="1">
        <a:defRPr sz="1530" kern="1200">
          <a:solidFill>
            <a:schemeClr val="tx1"/>
          </a:solidFill>
          <a:latin typeface="+mn-lt"/>
          <a:ea typeface="+mn-ea"/>
          <a:cs typeface="+mn-cs"/>
        </a:defRPr>
      </a:lvl3pPr>
      <a:lvl4pPr marL="1165860" algn="l" defTabSz="777240" rtl="0" eaLnBrk="1" latinLnBrk="0" hangingPunct="1">
        <a:defRPr sz="1530" kern="1200">
          <a:solidFill>
            <a:schemeClr val="tx1"/>
          </a:solidFill>
          <a:latin typeface="+mn-lt"/>
          <a:ea typeface="+mn-ea"/>
          <a:cs typeface="+mn-cs"/>
        </a:defRPr>
      </a:lvl4pPr>
      <a:lvl5pPr marL="1554480" algn="l" defTabSz="777240" rtl="0" eaLnBrk="1" latinLnBrk="0" hangingPunct="1">
        <a:defRPr sz="1530" kern="1200">
          <a:solidFill>
            <a:schemeClr val="tx1"/>
          </a:solidFill>
          <a:latin typeface="+mn-lt"/>
          <a:ea typeface="+mn-ea"/>
          <a:cs typeface="+mn-cs"/>
        </a:defRPr>
      </a:lvl5pPr>
      <a:lvl6pPr marL="1943100" algn="l" defTabSz="777240" rtl="0" eaLnBrk="1" latinLnBrk="0" hangingPunct="1">
        <a:defRPr sz="1530" kern="1200">
          <a:solidFill>
            <a:schemeClr val="tx1"/>
          </a:solidFill>
          <a:latin typeface="+mn-lt"/>
          <a:ea typeface="+mn-ea"/>
          <a:cs typeface="+mn-cs"/>
        </a:defRPr>
      </a:lvl6pPr>
      <a:lvl7pPr marL="2331720" algn="l" defTabSz="777240" rtl="0" eaLnBrk="1" latinLnBrk="0" hangingPunct="1">
        <a:defRPr sz="1530" kern="1200">
          <a:solidFill>
            <a:schemeClr val="tx1"/>
          </a:solidFill>
          <a:latin typeface="+mn-lt"/>
          <a:ea typeface="+mn-ea"/>
          <a:cs typeface="+mn-cs"/>
        </a:defRPr>
      </a:lvl7pPr>
      <a:lvl8pPr marL="2720340" algn="l" defTabSz="777240" rtl="0" eaLnBrk="1" latinLnBrk="0" hangingPunct="1">
        <a:defRPr sz="1530" kern="1200">
          <a:solidFill>
            <a:schemeClr val="tx1"/>
          </a:solidFill>
          <a:latin typeface="+mn-lt"/>
          <a:ea typeface="+mn-ea"/>
          <a:cs typeface="+mn-cs"/>
        </a:defRPr>
      </a:lvl8pPr>
      <a:lvl9pPr marL="3108960" algn="l" defTabSz="777240" rtl="0" eaLnBrk="1" latinLnBrk="0" hangingPunct="1">
        <a:defRPr sz="153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eg"/><Relationship Id="rId7" Type="http://schemas.openxmlformats.org/officeDocument/2006/relationships/image" Target="../media/image6.jpeg"/><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image" Target="../media/image5.jpg"/><Relationship Id="rId5" Type="http://schemas.openxmlformats.org/officeDocument/2006/relationships/image" Target="../media/image4.jpg"/><Relationship Id="rId10" Type="http://schemas.openxmlformats.org/officeDocument/2006/relationships/image" Target="../media/image9.png"/><Relationship Id="rId4" Type="http://schemas.openxmlformats.org/officeDocument/2006/relationships/image" Target="../media/image3.jp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Rectangle 9" descr="20160820215717376929000000-o"/>
          <p:cNvSpPr>
            <a:spLocks noChangeArrowheads="1"/>
          </p:cNvSpPr>
          <p:nvPr/>
        </p:nvSpPr>
        <p:spPr bwMode="auto">
          <a:xfrm>
            <a:off x="120650" y="110674"/>
            <a:ext cx="7540625" cy="9814375"/>
          </a:xfrm>
          <a:prstGeom prst="rect">
            <a:avLst/>
          </a:prstGeom>
          <a:blipFill dpi="0" rotWithShape="0">
            <a:blip r:embed="rId2">
              <a:alphaModFix amt="25000"/>
            </a:blip>
            <a:srcRect/>
            <a:stretch>
              <a:fillRect/>
            </a:stretch>
          </a:blipFill>
          <a:ln w="57150" cmpd="thinThick" algn="ctr">
            <a:solidFill>
              <a:srgbClr val="DC6333"/>
            </a:solidFill>
            <a:miter lim="800000"/>
            <a:headEnd/>
            <a:tailEnd/>
          </a:ln>
          <a:effectLst/>
          <a:extLs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t" anchorCtr="0" compatLnSpc="1">
            <a:prstTxWarp prst="textNoShape">
              <a:avLst/>
            </a:prstTxWarp>
          </a:bodyPr>
          <a:lstStyle/>
          <a:p>
            <a:endParaRPr lang="en-US"/>
          </a:p>
        </p:txBody>
      </p:sp>
      <p:pic>
        <p:nvPicPr>
          <p:cNvPr id="1026" name="Picture 2" descr="20160820215731748288000000-o"/>
          <p:cNvPicPr>
            <a:picLocks noChangeAspect="1" noChangeArrowheads="1"/>
          </p:cNvPicPr>
          <p:nvPr/>
        </p:nvPicPr>
        <p:blipFill>
          <a:blip r:embed="rId3">
            <a:extLst>
              <a:ext uri="{28A0092B-C50C-407E-A947-70E740481C1C}">
                <a14:useLocalDpi xmlns:a14="http://schemas.microsoft.com/office/drawing/2010/main" val="0"/>
              </a:ext>
            </a:extLst>
          </a:blip>
          <a:srcRect t="2692" b="2692"/>
          <a:stretch>
            <a:fillRect/>
          </a:stretch>
        </p:blipFill>
        <p:spPr bwMode="auto">
          <a:xfrm>
            <a:off x="2309813" y="215901"/>
            <a:ext cx="5211762" cy="32924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pic>
      <p:pic>
        <p:nvPicPr>
          <p:cNvPr id="2" name="Picture 3"/>
          <p:cNvPicPr>
            <a:picLocks noChangeAspect="1" noChangeArrowheads="1"/>
          </p:cNvPicPr>
          <p:nvPr/>
        </p:nvPicPr>
        <p:blipFill>
          <a:blip r:embed="rId4">
            <a:extLst>
              <a:ext uri="{28A0092B-C50C-407E-A947-70E740481C1C}">
                <a14:useLocalDpi xmlns:a14="http://schemas.microsoft.com/office/drawing/2010/main" val="0"/>
              </a:ext>
            </a:extLst>
          </a:blip>
          <a:stretch>
            <a:fillRect/>
          </a:stretch>
        </p:blipFill>
        <p:spPr bwMode="auto">
          <a:xfrm>
            <a:off x="219075" y="1650736"/>
            <a:ext cx="1982788" cy="13096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pic>
      <p:pic>
        <p:nvPicPr>
          <p:cNvPr id="3" name="Picture 4"/>
          <p:cNvPicPr>
            <a:picLocks noChangeAspect="1" noChangeArrowheads="1"/>
          </p:cNvPicPr>
          <p:nvPr/>
        </p:nvPicPr>
        <p:blipFill>
          <a:blip r:embed="rId5">
            <a:extLst>
              <a:ext uri="{28A0092B-C50C-407E-A947-70E740481C1C}">
                <a14:useLocalDpi xmlns:a14="http://schemas.microsoft.com/office/drawing/2010/main" val="0"/>
              </a:ext>
            </a:extLst>
          </a:blip>
          <a:stretch>
            <a:fillRect/>
          </a:stretch>
        </p:blipFill>
        <p:spPr bwMode="auto">
          <a:xfrm>
            <a:off x="219075" y="3083984"/>
            <a:ext cx="1982788" cy="13096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pic>
      <p:pic>
        <p:nvPicPr>
          <p:cNvPr id="11" name="Picture 5"/>
          <p:cNvPicPr>
            <a:picLocks noChangeAspect="1" noChangeArrowheads="1"/>
          </p:cNvPicPr>
          <p:nvPr/>
        </p:nvPicPr>
        <p:blipFill>
          <a:blip r:embed="rId6">
            <a:extLst>
              <a:ext uri="{28A0092B-C50C-407E-A947-70E740481C1C}">
                <a14:useLocalDpi xmlns:a14="http://schemas.microsoft.com/office/drawing/2010/main" val="0"/>
              </a:ext>
            </a:extLst>
          </a:blip>
          <a:stretch>
            <a:fillRect/>
          </a:stretch>
        </p:blipFill>
        <p:spPr bwMode="auto">
          <a:xfrm>
            <a:off x="219075" y="215901"/>
            <a:ext cx="1982788" cy="130968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pic>
      <p:pic>
        <p:nvPicPr>
          <p:cNvPr id="12" name="Picture 6" descr="20160820215919063955000000-o"/>
          <p:cNvPicPr>
            <a:picLocks noChangeAspect="1" noChangeArrowheads="1"/>
          </p:cNvPicPr>
          <p:nvPr/>
        </p:nvPicPr>
        <p:blipFill>
          <a:blip r:embed="rId7">
            <a:extLst>
              <a:ext uri="{28A0092B-C50C-407E-A947-70E740481C1C}">
                <a14:useLocalDpi xmlns:a14="http://schemas.microsoft.com/office/drawing/2010/main" val="0"/>
              </a:ext>
            </a:extLst>
          </a:blip>
          <a:srcRect t="537" b="537"/>
          <a:stretch>
            <a:fillRect/>
          </a:stretch>
        </p:blipFill>
        <p:spPr bwMode="auto">
          <a:xfrm>
            <a:off x="219075" y="4518820"/>
            <a:ext cx="1982788" cy="13081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pic>
      <p:pic>
        <p:nvPicPr>
          <p:cNvPr id="13" name="Picture 7" descr="20160820215925173210000000-o"/>
          <p:cNvPicPr>
            <a:picLocks noChangeAspect="1" noChangeArrowheads="1"/>
          </p:cNvPicPr>
          <p:nvPr/>
        </p:nvPicPr>
        <p:blipFill>
          <a:blip r:embed="rId8">
            <a:extLst>
              <a:ext uri="{28A0092B-C50C-407E-A947-70E740481C1C}">
                <a14:useLocalDpi xmlns:a14="http://schemas.microsoft.com/office/drawing/2010/main" val="0"/>
              </a:ext>
            </a:extLst>
          </a:blip>
          <a:srcRect t="537" b="537"/>
          <a:stretch>
            <a:fillRect/>
          </a:stretch>
        </p:blipFill>
        <p:spPr bwMode="auto">
          <a:xfrm>
            <a:off x="219075" y="5952068"/>
            <a:ext cx="1982788" cy="13096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pic>
      <p:pic>
        <p:nvPicPr>
          <p:cNvPr id="14" name="Picture 8" descr="20160820215756537731000000-o"/>
          <p:cNvPicPr>
            <a:picLocks noChangeAspect="1" noChangeArrowheads="1"/>
          </p:cNvPicPr>
          <p:nvPr/>
        </p:nvPicPr>
        <p:blipFill>
          <a:blip r:embed="rId9">
            <a:extLst>
              <a:ext uri="{28A0092B-C50C-407E-A947-70E740481C1C}">
                <a14:useLocalDpi xmlns:a14="http://schemas.microsoft.com/office/drawing/2010/main" val="0"/>
              </a:ext>
            </a:extLst>
          </a:blip>
          <a:srcRect t="537" b="537"/>
          <a:stretch>
            <a:fillRect/>
          </a:stretch>
        </p:blipFill>
        <p:spPr bwMode="auto">
          <a:xfrm>
            <a:off x="219075" y="7386904"/>
            <a:ext cx="1982788" cy="130968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pic>
      <p:sp>
        <p:nvSpPr>
          <p:cNvPr id="5" name="Text Box 10"/>
          <p:cNvSpPr txBox="1">
            <a:spLocks noChangeArrowheads="1"/>
          </p:cNvSpPr>
          <p:nvPr/>
        </p:nvSpPr>
        <p:spPr bwMode="auto">
          <a:xfrm>
            <a:off x="2309813" y="2560638"/>
            <a:ext cx="5211762" cy="96361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0" tIns="0" rIns="0" bIns="0" numCol="1" anchor="t" anchorCtr="0" compatLnSpc="1">
            <a:prstTxWarp prst="textNoShape">
              <a:avLst/>
            </a:prstTxWarp>
          </a:bodyPr>
          <a:lstStyle/>
          <a:p>
            <a:pPr lvl="0" algn="ctr" defTabSz="914400" eaLnBrk="0" fontAlgn="base" hangingPunct="0">
              <a:spcBef>
                <a:spcPct val="0"/>
              </a:spcBef>
              <a:spcAft>
                <a:spcPct val="0"/>
              </a:spcAft>
            </a:pPr>
            <a:r>
              <a:rPr lang="en-US" altLang="en-US" sz="2400" b="1" dirty="0">
                <a:ln>
                  <a:solidFill>
                    <a:schemeClr val="tx1"/>
                  </a:solidFill>
                </a:ln>
                <a:solidFill>
                  <a:srgbClr val="DC6333"/>
                </a:solidFill>
                <a:latin typeface="Century Gothic" panose="020B0502020202020204" pitchFamily="34" charset="0"/>
              </a:rPr>
              <a:t>1498 Oakhurst Drive</a:t>
            </a:r>
            <a:br>
              <a:rPr kumimoji="0" lang="en-US" altLang="en-US" sz="2000" b="1" i="0" u="none" strike="noStrike" cap="none" normalizeH="0" baseline="0" dirty="0">
                <a:ln>
                  <a:solidFill>
                    <a:schemeClr val="tx1"/>
                  </a:solidFill>
                </a:ln>
                <a:solidFill>
                  <a:srgbClr val="DC6333"/>
                </a:solidFill>
                <a:effectLst/>
                <a:latin typeface="Century Gothic" panose="020B0502020202020204" pitchFamily="34" charset="0"/>
              </a:rPr>
            </a:br>
            <a:r>
              <a:rPr lang="en-US" altLang="en-US" b="1" dirty="0">
                <a:ln>
                  <a:solidFill>
                    <a:schemeClr val="tx1"/>
                  </a:solidFill>
                </a:ln>
                <a:solidFill>
                  <a:srgbClr val="DC6333"/>
                </a:solidFill>
                <a:latin typeface="Century Gothic" panose="020B0502020202020204" pitchFamily="34" charset="0"/>
              </a:rPr>
              <a:t>MLS# 16029278 ~ $485,000</a:t>
            </a:r>
          </a:p>
          <a:p>
            <a:pPr lvl="0" algn="ctr" defTabSz="914400" eaLnBrk="0" fontAlgn="base" hangingPunct="0">
              <a:spcBef>
                <a:spcPct val="0"/>
              </a:spcBef>
              <a:spcAft>
                <a:spcPct val="0"/>
              </a:spcAft>
            </a:pPr>
            <a:r>
              <a:rPr lang="en-US" altLang="en-US" b="1" dirty="0">
                <a:ln>
                  <a:solidFill>
                    <a:schemeClr val="tx1"/>
                  </a:solidFill>
                </a:ln>
                <a:solidFill>
                  <a:srgbClr val="DC6333"/>
                </a:solidFill>
                <a:latin typeface="Century Gothic" panose="020B0502020202020204" pitchFamily="34" charset="0"/>
              </a:rPr>
              <a:t>5 Bedrooms ~ 3½ Bathrooms</a:t>
            </a:r>
            <a:endParaRPr kumimoji="0" lang="en-US" altLang="en-US" sz="2000" b="1" i="0" u="none" strike="noStrike" cap="none" normalizeH="0" baseline="0" dirty="0">
              <a:ln>
                <a:solidFill>
                  <a:schemeClr val="tx1"/>
                </a:solidFill>
              </a:ln>
              <a:solidFill>
                <a:srgbClr val="DC6333"/>
              </a:solidFill>
              <a:effectLst/>
              <a:latin typeface="Arial" panose="020B0604020202020204" pitchFamily="34" charset="0"/>
            </a:endParaRPr>
          </a:p>
        </p:txBody>
      </p:sp>
      <p:sp>
        <p:nvSpPr>
          <p:cNvPr id="6" name="Text Box 11"/>
          <p:cNvSpPr txBox="1">
            <a:spLocks noChangeArrowheads="1"/>
          </p:cNvSpPr>
          <p:nvPr/>
        </p:nvSpPr>
        <p:spPr bwMode="auto">
          <a:xfrm>
            <a:off x="2309813" y="3524250"/>
            <a:ext cx="5221288" cy="5172341"/>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0" tIns="0" rIns="0" bIns="0" numCol="1" anchor="ctr" anchorCtr="0" compatLnSpc="1">
            <a:prstTxWarp prst="textNoShape">
              <a:avLst/>
            </a:prstTxWarp>
          </a:bodyPr>
          <a:lstStyle/>
          <a:p>
            <a:pPr lvl="0" algn="ctr" defTabSz="914400" eaLnBrk="0" fontAlgn="base" hangingPunct="0">
              <a:spcBef>
                <a:spcPct val="0"/>
              </a:spcBef>
              <a:spcAft>
                <a:spcPct val="0"/>
              </a:spcAft>
            </a:pPr>
            <a:r>
              <a:rPr lang="en-US" altLang="en-US" sz="1250" b="1" dirty="0">
                <a:solidFill>
                  <a:srgbClr val="000000"/>
                </a:solidFill>
                <a:latin typeface="Century Gothic" panose="020B0502020202020204" pitchFamily="34" charset="0"/>
              </a:rPr>
              <a:t>~ Unbelievable Price Reduction ~ </a:t>
            </a:r>
            <a:br>
              <a:rPr lang="en-US" altLang="en-US" sz="1250" b="1" dirty="0">
                <a:solidFill>
                  <a:srgbClr val="000000"/>
                </a:solidFill>
                <a:latin typeface="Century Gothic" panose="020B0502020202020204" pitchFamily="34" charset="0"/>
              </a:rPr>
            </a:br>
            <a:r>
              <a:rPr lang="en-US" altLang="en-US" sz="1250" b="1" dirty="0">
                <a:solidFill>
                  <a:srgbClr val="000000"/>
                </a:solidFill>
                <a:latin typeface="Century Gothic" panose="020B0502020202020204" pitchFamily="34" charset="0"/>
              </a:rPr>
              <a:t>Won’t go lower and won’t last long!</a:t>
            </a:r>
            <a:br>
              <a:rPr lang="en-US" altLang="en-US" sz="1250" b="1" dirty="0">
                <a:solidFill>
                  <a:srgbClr val="000000"/>
                </a:solidFill>
                <a:latin typeface="Century Gothic" panose="020B0502020202020204" pitchFamily="34" charset="0"/>
              </a:rPr>
            </a:br>
            <a:endParaRPr lang="en-US" altLang="en-US" sz="1250" b="1" dirty="0">
              <a:solidFill>
                <a:srgbClr val="000000"/>
              </a:solidFill>
              <a:latin typeface="Century Gothic" panose="020B0502020202020204" pitchFamily="34" charset="0"/>
            </a:endParaRPr>
          </a:p>
          <a:p>
            <a:pPr lvl="0" algn="ctr" defTabSz="914400" eaLnBrk="0" fontAlgn="base" hangingPunct="0">
              <a:spcBef>
                <a:spcPct val="0"/>
              </a:spcBef>
              <a:spcAft>
                <a:spcPct val="0"/>
              </a:spcAft>
            </a:pPr>
            <a:r>
              <a:rPr lang="en-US" altLang="en-US" sz="1250" dirty="0">
                <a:solidFill>
                  <a:srgbClr val="000000"/>
                </a:solidFill>
                <a:latin typeface="Century Gothic" panose="020B0502020202020204" pitchFamily="34" charset="0"/>
              </a:rPr>
              <a:t>This price has been reduced thousands below comparable sales in Rivertowne Country Club and this local author is already half moved out, making it easy and quick for you to move in. If you prefer less yard work, cheaper water bills, and a more intimate setting for your back yard, look no further! While this back yard is smaller than most in </a:t>
            </a:r>
            <a:r>
              <a:rPr lang="en-US" altLang="en-US" sz="1250" dirty="0" err="1">
                <a:solidFill>
                  <a:srgbClr val="000000"/>
                </a:solidFill>
                <a:latin typeface="Century Gothic" panose="020B0502020202020204" pitchFamily="34" charset="0"/>
              </a:rPr>
              <a:t>RiverTowne</a:t>
            </a:r>
            <a:r>
              <a:rPr lang="en-US" altLang="en-US" sz="1250" dirty="0">
                <a:solidFill>
                  <a:srgbClr val="000000"/>
                </a:solidFill>
                <a:latin typeface="Century Gothic" panose="020B0502020202020204" pitchFamily="34" charset="0"/>
              </a:rPr>
              <a:t>, it is a serene safe haven that boasts blazing red and orange Maple trees, blooming Crepe Myrtle trees, a gorgeous Magnolia, colored fountain grass, stunning sunsets and more. The neighbors surrounding this property are amazing and look forward to meeting you! The neighborhood amenities will also add quality to your family’s life, including a Jr. Olympic pool, which includes spray fountains for younger children; clay tennis courts, golf, a new play park for kids of all ages, a covered pavilion...free for your own events, and so much more.</a:t>
            </a:r>
          </a:p>
          <a:p>
            <a:pPr lvl="0" algn="ctr" defTabSz="914400" eaLnBrk="0" fontAlgn="base" hangingPunct="0">
              <a:spcBef>
                <a:spcPct val="0"/>
              </a:spcBef>
              <a:spcAft>
                <a:spcPct val="0"/>
              </a:spcAft>
            </a:pPr>
            <a:endParaRPr lang="en-US" altLang="en-US" sz="1250" dirty="0">
              <a:solidFill>
                <a:srgbClr val="000000"/>
              </a:solidFill>
              <a:latin typeface="Century Gothic" panose="020B0502020202020204" pitchFamily="34" charset="0"/>
            </a:endParaRPr>
          </a:p>
          <a:p>
            <a:pPr lvl="0" algn="ctr" defTabSz="914400" eaLnBrk="0" fontAlgn="base" hangingPunct="0">
              <a:spcBef>
                <a:spcPct val="0"/>
              </a:spcBef>
              <a:spcAft>
                <a:spcPct val="0"/>
              </a:spcAft>
            </a:pPr>
            <a:r>
              <a:rPr lang="en-US" altLang="en-US" sz="1250" dirty="0">
                <a:solidFill>
                  <a:srgbClr val="000000"/>
                </a:solidFill>
                <a:latin typeface="Century Gothic" panose="020B0502020202020204" pitchFamily="34" charset="0"/>
              </a:rPr>
              <a:t>This is a modern and very open floor plan with dual staircases, a convenient first floor laundry room with full bath so you can wash off from the beach as you enter the house, gleaming hardwoods on most of first floor, double crown molding, and too many other upgrades to mention.</a:t>
            </a:r>
          </a:p>
          <a:p>
            <a:pPr lvl="0" algn="ctr" defTabSz="914400" eaLnBrk="0" fontAlgn="base" hangingPunct="0">
              <a:spcBef>
                <a:spcPct val="0"/>
              </a:spcBef>
              <a:spcAft>
                <a:spcPct val="0"/>
              </a:spcAft>
            </a:pPr>
            <a:endParaRPr lang="en-US" altLang="en-US" sz="1250" dirty="0">
              <a:solidFill>
                <a:srgbClr val="000000"/>
              </a:solidFill>
              <a:latin typeface="Century Gothic" panose="020B0502020202020204" pitchFamily="34" charset="0"/>
            </a:endParaRPr>
          </a:p>
          <a:p>
            <a:pPr lvl="0" algn="ctr" defTabSz="914400" eaLnBrk="0" fontAlgn="base" hangingPunct="0">
              <a:spcBef>
                <a:spcPct val="0"/>
              </a:spcBef>
              <a:spcAft>
                <a:spcPct val="0"/>
              </a:spcAft>
            </a:pPr>
            <a:r>
              <a:rPr lang="en-US" altLang="en-US" sz="1250" b="1" i="1" dirty="0">
                <a:solidFill>
                  <a:srgbClr val="000000"/>
                </a:solidFill>
                <a:latin typeface="Century Gothic" panose="020B0502020202020204" pitchFamily="34" charset="0"/>
              </a:rPr>
              <a:t>This truly is an amazing deal that won't last </a:t>
            </a:r>
            <a:r>
              <a:rPr lang="en-US" altLang="en-US" sz="1250" b="1" i="1">
                <a:solidFill>
                  <a:srgbClr val="000000"/>
                </a:solidFill>
                <a:latin typeface="Century Gothic" panose="020B0502020202020204" pitchFamily="34" charset="0"/>
              </a:rPr>
              <a:t>long.</a:t>
            </a:r>
            <a:br>
              <a:rPr lang="en-US" altLang="en-US" sz="1250" b="1" i="1">
                <a:solidFill>
                  <a:srgbClr val="000000"/>
                </a:solidFill>
                <a:latin typeface="Century Gothic" panose="020B0502020202020204" pitchFamily="34" charset="0"/>
              </a:rPr>
            </a:br>
            <a:r>
              <a:rPr lang="en-US" altLang="en-US" sz="1250" b="1" i="1">
                <a:solidFill>
                  <a:srgbClr val="000000"/>
                </a:solidFill>
                <a:latin typeface="Century Gothic" panose="020B0502020202020204" pitchFamily="34" charset="0"/>
              </a:rPr>
              <a:t>Serious </a:t>
            </a:r>
            <a:r>
              <a:rPr lang="en-US" altLang="en-US" sz="1250" b="1" i="1" dirty="0">
                <a:solidFill>
                  <a:srgbClr val="000000"/>
                </a:solidFill>
                <a:latin typeface="Century Gothic" panose="020B0502020202020204" pitchFamily="34" charset="0"/>
              </a:rPr>
              <a:t>inquiries only.</a:t>
            </a:r>
          </a:p>
        </p:txBody>
      </p:sp>
      <p:sp>
        <p:nvSpPr>
          <p:cNvPr id="7" name="AutoShape 12"/>
          <p:cNvSpPr>
            <a:spLocks noChangeArrowheads="1"/>
          </p:cNvSpPr>
          <p:nvPr/>
        </p:nvSpPr>
        <p:spPr bwMode="auto">
          <a:xfrm>
            <a:off x="2314576" y="39688"/>
            <a:ext cx="5202236" cy="760412"/>
          </a:xfrm>
          <a:prstGeom prst="ribbon">
            <a:avLst>
              <a:gd name="adj1" fmla="val 12500"/>
              <a:gd name="adj2" fmla="val 72056"/>
            </a:avLst>
          </a:prstGeom>
          <a:solidFill>
            <a:srgbClr val="FFFF00"/>
          </a:solidFill>
          <a:ln w="9525">
            <a:solidFill>
              <a:srgbClr val="C09A00"/>
            </a:solidFill>
            <a:round/>
            <a:headEnd/>
            <a:tailEnd/>
          </a:ln>
          <a:effectLst>
            <a:outerShdw dist="35921" dir="2700000" algn="ctr" rotWithShape="0">
              <a:schemeClr val="tx1">
                <a:lumMod val="75000"/>
                <a:lumOff val="25000"/>
                <a:alpha val="50000"/>
              </a:schemeClr>
            </a:outerShdw>
          </a:effectLst>
        </p:spPr>
        <p:txBody>
          <a:bodyPr vert="horz" wrap="square" lIns="36576" tIns="36576" rIns="36576" bIns="36576" numCol="1" anchor="ctr" anchorCtr="0" compatLnSpc="1">
            <a:prstTxWarp prst="textNoShape">
              <a:avLst/>
            </a:prstTxWarp>
          </a:bodyPr>
          <a:lstStyle/>
          <a:p>
            <a:pPr lvl="0" algn="ctr" defTabSz="914400" eaLnBrk="0" fontAlgn="base" hangingPunct="0">
              <a:spcBef>
                <a:spcPct val="0"/>
              </a:spcBef>
              <a:spcAft>
                <a:spcPct val="0"/>
              </a:spcAft>
            </a:pPr>
            <a:r>
              <a:rPr lang="en-US" altLang="en-US" sz="2000" b="1" i="1" dirty="0">
                <a:latin typeface="Century Gothic" panose="020B0502020202020204" pitchFamily="34" charset="0"/>
              </a:rPr>
              <a:t>LOADED WITH UPGRADES</a:t>
            </a:r>
          </a:p>
          <a:p>
            <a:pPr lvl="0" algn="ctr" defTabSz="914400" eaLnBrk="0" fontAlgn="base" hangingPunct="0">
              <a:spcBef>
                <a:spcPct val="0"/>
              </a:spcBef>
              <a:spcAft>
                <a:spcPct val="0"/>
              </a:spcAft>
            </a:pPr>
            <a:r>
              <a:rPr lang="en-US" altLang="en-US" sz="2000" b="1" i="1" dirty="0">
                <a:latin typeface="Century Gothic" panose="020B0502020202020204" pitchFamily="34" charset="0"/>
              </a:rPr>
              <a:t> ~ QUICK MOVE-IN ~</a:t>
            </a:r>
            <a:endParaRPr kumimoji="0" lang="en-US" altLang="en-US" sz="1600" b="1" i="0" u="none" strike="noStrike" cap="none" normalizeH="0" baseline="0" dirty="0">
              <a:effectLst/>
              <a:latin typeface="Arial" panose="020B0604020202020204" pitchFamily="34" charset="0"/>
            </a:endParaRPr>
          </a:p>
        </p:txBody>
      </p:sp>
      <p:sp>
        <p:nvSpPr>
          <p:cNvPr id="9" name="Text Box 15"/>
          <p:cNvSpPr txBox="1">
            <a:spLocks noChangeArrowheads="1"/>
          </p:cNvSpPr>
          <p:nvPr/>
        </p:nvSpPr>
        <p:spPr bwMode="auto">
          <a:xfrm>
            <a:off x="5000625" y="8937626"/>
            <a:ext cx="2530475" cy="8921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0" tIns="0" rIns="0" bIns="0" numCol="1" anchor="ctr" anchorCtr="0" compatLnSpc="1">
            <a:prstTxWarp prst="textNoShape">
              <a:avLst/>
            </a:prstTxWarp>
          </a:bodyPr>
          <a:lstStyle/>
          <a:p>
            <a:pPr lvl="0" algn="r" defTabSz="914400" eaLnBrk="0" fontAlgn="base" hangingPunct="0">
              <a:spcBef>
                <a:spcPct val="0"/>
              </a:spcBef>
              <a:spcAft>
                <a:spcPct val="0"/>
              </a:spcAft>
            </a:pPr>
            <a:r>
              <a:rPr lang="en-US" altLang="en-US" sz="1200" dirty="0">
                <a:solidFill>
                  <a:srgbClr val="000000"/>
                </a:solidFill>
                <a:latin typeface="Century Gothic" panose="020B0502020202020204" pitchFamily="34" charset="0"/>
              </a:rPr>
              <a:t>The Boulevard Company, LLC</a:t>
            </a:r>
            <a:br>
              <a:rPr lang="en-US" altLang="en-US" sz="1200" dirty="0">
                <a:solidFill>
                  <a:srgbClr val="000000"/>
                </a:solidFill>
                <a:latin typeface="Century Gothic" panose="020B0502020202020204" pitchFamily="34" charset="0"/>
              </a:rPr>
            </a:br>
            <a:r>
              <a:rPr lang="en-US" altLang="en-US" sz="1200" dirty="0">
                <a:solidFill>
                  <a:srgbClr val="000000"/>
                </a:solidFill>
                <a:latin typeface="Century Gothic" panose="020B0502020202020204" pitchFamily="34" charset="0"/>
              </a:rPr>
              <a:t>35 Broad Street</a:t>
            </a:r>
            <a:br>
              <a:rPr lang="en-US" altLang="en-US" sz="1200" dirty="0">
                <a:solidFill>
                  <a:srgbClr val="000000"/>
                </a:solidFill>
                <a:latin typeface="Century Gothic" panose="020B0502020202020204" pitchFamily="34" charset="0"/>
              </a:rPr>
            </a:br>
            <a:r>
              <a:rPr lang="en-US" altLang="en-US" sz="1200" dirty="0">
                <a:solidFill>
                  <a:srgbClr val="000000"/>
                </a:solidFill>
                <a:latin typeface="Century Gothic" panose="020B0502020202020204" pitchFamily="34" charset="0"/>
              </a:rPr>
              <a:t>Charleston, SC 29401</a:t>
            </a:r>
          </a:p>
          <a:p>
            <a:pPr lvl="0" algn="r" defTabSz="914400" eaLnBrk="0" fontAlgn="base" hangingPunct="0">
              <a:spcBef>
                <a:spcPct val="0"/>
              </a:spcBef>
              <a:spcAft>
                <a:spcPct val="0"/>
              </a:spcAft>
            </a:pPr>
            <a:r>
              <a:rPr lang="en-US" altLang="en-US" sz="1200" dirty="0">
                <a:latin typeface="Century Gothic" panose="020B0502020202020204" pitchFamily="34" charset="0"/>
              </a:rPr>
              <a:t>www.TeamWalshRealEstate.com</a:t>
            </a:r>
          </a:p>
        </p:txBody>
      </p:sp>
      <p:sp>
        <p:nvSpPr>
          <p:cNvPr id="10" name="Text Box 16"/>
          <p:cNvSpPr txBox="1">
            <a:spLocks noChangeArrowheads="1"/>
          </p:cNvSpPr>
          <p:nvPr/>
        </p:nvSpPr>
        <p:spPr bwMode="auto">
          <a:xfrm>
            <a:off x="247650" y="8937626"/>
            <a:ext cx="2533650" cy="8921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0" tIns="0" rIns="0" bIns="0" numCol="1" anchor="ctr"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1" i="0" u="none" strike="noStrike" cap="none" normalizeH="0" baseline="0" dirty="0">
                <a:ln>
                  <a:noFill/>
                </a:ln>
                <a:solidFill>
                  <a:srgbClr val="000000"/>
                </a:solidFill>
                <a:effectLst/>
                <a:latin typeface="Century Gothic" panose="020B0502020202020204" pitchFamily="34" charset="0"/>
              </a:rPr>
              <a:t>Chip Walsh </a:t>
            </a:r>
            <a:endParaRPr kumimoji="0" lang="en-US" altLang="en-US" sz="2000" b="0" i="0" u="none" strike="noStrike" cap="none" normalizeH="0" baseline="0" dirty="0">
              <a:ln>
                <a:noFill/>
              </a:ln>
              <a:solidFill>
                <a:srgbClr val="000000"/>
              </a:solidFill>
              <a:effectLst/>
              <a:latin typeface="Century Gothic" panose="020B0502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600" b="0" i="0" u="none" strike="noStrike" cap="none" normalizeH="0" baseline="0" dirty="0">
                <a:ln>
                  <a:noFill/>
                </a:ln>
                <a:solidFill>
                  <a:srgbClr val="000000"/>
                </a:solidFill>
                <a:effectLst/>
                <a:latin typeface="Century Gothic" panose="020B0502020202020204" pitchFamily="34" charset="0"/>
              </a:rPr>
              <a:t>843-822-4663</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dirty="0">
                <a:ln>
                  <a:noFill/>
                </a:ln>
                <a:solidFill>
                  <a:srgbClr val="000000"/>
                </a:solidFill>
                <a:effectLst/>
                <a:latin typeface="Century Gothic" panose="020B0502020202020204" pitchFamily="34" charset="0"/>
              </a:rPr>
              <a:t>chipwalsh@gmail.com</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pic>
        <p:nvPicPr>
          <p:cNvPr id="4" name="Picture 3"/>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3393222" y="8926513"/>
            <a:ext cx="995480" cy="914400"/>
          </a:xfrm>
          <a:prstGeom prst="rect">
            <a:avLst/>
          </a:prstGeom>
        </p:spPr>
      </p:pic>
      <p:pic>
        <p:nvPicPr>
          <p:cNvPr id="16" name="Picture 5"/>
          <p:cNvPicPr>
            <a:picLocks noChangeAspect="1" noChangeArrowheads="1"/>
          </p:cNvPicPr>
          <p:nvPr/>
        </p:nvPicPr>
        <p:blipFill>
          <a:blip r:embed="rId6">
            <a:extLst>
              <a:ext uri="{28A0092B-C50C-407E-A947-70E740481C1C}">
                <a14:useLocalDpi xmlns:a14="http://schemas.microsoft.com/office/drawing/2010/main" val="0"/>
              </a:ext>
            </a:extLst>
          </a:blip>
          <a:stretch>
            <a:fillRect/>
          </a:stretch>
        </p:blipFill>
        <p:spPr bwMode="auto">
          <a:xfrm>
            <a:off x="-2418382" y="1250951"/>
            <a:ext cx="1961801" cy="130968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pic>
    </p:spTree>
    <p:extLst>
      <p:ext uri="{BB962C8B-B14F-4D97-AF65-F5344CB8AC3E}">
        <p14:creationId xmlns:p14="http://schemas.microsoft.com/office/powerpoint/2010/main" val="3046106850"/>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61</TotalTime>
  <Words>25</Words>
  <Application>Microsoft Office PowerPoint</Application>
  <PresentationFormat>Custom</PresentationFormat>
  <Paragraphs>15</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Calibri Light</vt:lpstr>
      <vt:lpstr>Century Gothic</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 Thomas Price</dc:creator>
  <cp:lastModifiedBy>A. Thomas Price</cp:lastModifiedBy>
  <cp:revision>10</cp:revision>
  <dcterms:created xsi:type="dcterms:W3CDTF">2016-09-13T00:28:37Z</dcterms:created>
  <dcterms:modified xsi:type="dcterms:W3CDTF">2017-04-24T17:32:08Z</dcterms:modified>
</cp:coreProperties>
</file>