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Unique in design, this picturesque home in Otranto offers full front porch, back porch, screen porch and deck. Inside is a well designed kitchen with granite counter tops and the perfect window viewing a professionally landscaped yard. Dual sided fire place creates a sophisticated opening between the den and sizeable sunroom/entertaining area with wet bar. Master bedroom is down stairs and the master bathroom is fit for a queen with a jetted soaking tub, tiled shower and two separated vanities. Over the garage is a separate living area perfect for an office or kids get away. This home is equally captivating on the inside and out! Pictures are worth a thousand words! </a:t>
            </a:r>
            <a:b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5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***Lot behind house on 5 </a:t>
            </a:r>
            <a:r>
              <a:rPr lang="en-US" sz="15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Sorento</a:t>
            </a:r>
            <a:r>
              <a:rPr lang="en-US" sz="15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is for sale. Same seller owns house and vacant lot if your client is interested in both.**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New Listing!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14 Ravenna Avenue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Otranto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Hanahan, SC 29410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17008699 | $389,000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5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179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New Listing!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27</cp:revision>
  <dcterms:created xsi:type="dcterms:W3CDTF">2006-08-16T00:00:00Z</dcterms:created>
  <dcterms:modified xsi:type="dcterms:W3CDTF">2017-04-06T19:31:20Z</dcterms:modified>
</cp:coreProperties>
</file>