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124" y="-1560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7" y="13772"/>
            <a:ext cx="7315200" cy="485980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Unique in design, this Otranto home offers full front porch, 3 spacious bedrooms upstairs, separate den to the right of the foyer, living, dining and galley kitchen.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Covered porch gives view to what was a koi pond with a relaxing waterfall. We realize this home needs a few upgrades but painted neutral it is an </a:t>
            </a:r>
            <a:r>
              <a:rPr lang="en-US" sz="13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open palette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for the next owners imagination.</a:t>
            </a:r>
            <a:endParaRPr lang="en-US" sz="13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Unique In Design! Koi Pond &amp; Waterfall!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14 S Basilica Avenue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s-E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Otranto :: Hanahan, SC 29410</a:t>
            </a:r>
            <a:br>
              <a:rPr lang="es-E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s-E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17014274 :: $225,000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5486503" y="3044776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5713974" y="3939361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" y="5011211"/>
            <a:ext cx="1828800" cy="1215203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" y="7721265"/>
            <a:ext cx="1827601" cy="1214788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" y="6366015"/>
            <a:ext cx="1827097" cy="1215443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62150"/>
            <a:ext cx="850392" cy="4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328</TotalTime>
  <Words>109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14 S Basilica Avenue Otranto :: Hanahan, SC 29410 MLS# 17014274 :: $225,000 3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56</cp:revision>
  <dcterms:created xsi:type="dcterms:W3CDTF">2006-08-16T00:00:00Z</dcterms:created>
  <dcterms:modified xsi:type="dcterms:W3CDTF">2018-01-08T20:41:23Z</dcterms:modified>
</cp:coreProperties>
</file>