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93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723399"/>
            <a:ext cx="8000999" cy="2306931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Unique in design, this Otranto home offers full front porch, 3 spacious bedrooms upstairs, separate den to the right of the foyer, living, dining and galley kitchen. </a:t>
            </a:r>
          </a:p>
          <a:p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Covered porch gives view to what was a koi pond with a relaxing waterfall. We realize this home needs a few upgrades but painted neutral it is an open </a:t>
            </a:r>
            <a:r>
              <a:rPr lang="en-US" sz="1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pallette</a:t>
            </a:r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for the next owners imagination.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919794"/>
            <a:ext cx="3955209" cy="29664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chemeClr val="tx2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Price Reduction in Otranto!</a:t>
            </a:r>
            <a:endParaRPr lang="en-US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9" y="858784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52702"/>
            <a:ext cx="1142996" cy="85724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3435136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2576352"/>
            <a:ext cx="1142999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1717568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1" y="0"/>
            <a:ext cx="1142997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1" y="4293920"/>
            <a:ext cx="1142997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976982" y="1057268"/>
            <a:ext cx="402401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14 S Basilica Ave</a:t>
            </a:r>
          </a:p>
          <a:p>
            <a:pPr algn="ctr"/>
            <a:endParaRPr lang="en-US" sz="2400" dirty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Otranto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Hanahan, SC 29410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976982" y="3039837"/>
            <a:ext cx="40240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17014274 | $250,000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3 Bed / 2½ Bath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597 Old Mt. Holly Road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Suite 301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745792">
            <a:off x="-2083359" y="2098904"/>
            <a:ext cx="159050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" b="1" cap="none" spc="0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Open House Canceled!</a:t>
            </a:r>
          </a:p>
          <a:p>
            <a:pPr algn="ctr"/>
            <a:r>
              <a:rPr lang="en-US" sz="800" b="1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Under Contract In 3 Days!</a:t>
            </a:r>
            <a:endParaRPr lang="en-US" sz="800" b="1" cap="none" spc="0" dirty="0">
              <a:ln w="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84000"/>
                  </a:prst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129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Monotype Corsiva</vt:lpstr>
      <vt:lpstr>Stencil</vt:lpstr>
      <vt:lpstr>Office Theme</vt:lpstr>
      <vt:lpstr>Price Reduction in Otranto!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A. Thomas Price</cp:lastModifiedBy>
  <cp:revision>39</cp:revision>
  <dcterms:created xsi:type="dcterms:W3CDTF">2006-08-16T00:00:00Z</dcterms:created>
  <dcterms:modified xsi:type="dcterms:W3CDTF">2017-07-27T14:00:02Z</dcterms:modified>
</cp:coreProperties>
</file>