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14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0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00998" cy="1470025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Price Reduction in Otranto! Koi Pond &amp; Waterfall!</a:t>
            </a:r>
            <a:endParaRPr lang="en-US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68" y="3433601"/>
            <a:ext cx="7487230" cy="2271397"/>
          </a:xfrm>
        </p:spPr>
        <p:txBody>
          <a:bodyPr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Unique in design, this Otranto home offers full front porch, 3 spacious bedrooms upstairs, separate den to the right of the foyer, living, dining and galley kitchen.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Covered porch gives view to what was a koi pond with a relaxing waterfall. We realize this home needs a few upgrades but painted neutral it is an open palette for the next owners imagination.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8" y="524727"/>
            <a:ext cx="3955208" cy="296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858784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152702"/>
            <a:ext cx="1142996" cy="8572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3435136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2576352"/>
            <a:ext cx="1142999" cy="857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1717568"/>
            <a:ext cx="1142999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4293920"/>
            <a:ext cx="1142997" cy="8572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68976" y="524727"/>
            <a:ext cx="3532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14 S Basilica Ave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Otranto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Hanahan, SC 29410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8976" y="2514600"/>
            <a:ext cx="3532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MLS# 17014274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$238,000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 Bed / 2½ Bath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745792">
            <a:off x="-2083359" y="2098904"/>
            <a:ext cx="15905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1" cap="none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Open House Canceled!</a:t>
            </a:r>
          </a:p>
          <a:p>
            <a:pPr algn="ctr"/>
            <a:r>
              <a:rPr lang="en-US" sz="8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84000"/>
                    </a:prstClr>
                  </a:outerShdw>
                </a:effectLst>
                <a:latin typeface="Stencil" panose="040409050D0802020404" pitchFamily="82" charset="0"/>
              </a:rPr>
              <a:t>Under Contract In 3 Days!</a:t>
            </a:r>
            <a:endParaRPr lang="en-US" sz="800" b="1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84000"/>
                  </a:prstClr>
                </a:outerShdw>
              </a:effectLst>
              <a:latin typeface="Stencil" panose="040409050D0802020404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571485"/>
            <a:ext cx="9143998" cy="210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553531"/>
            <a:ext cx="8000996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 Homes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597 Old Mt. Holly Road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301 </a:t>
            </a:r>
            <a:r>
              <a:rPr lang="en-US" sz="1000" i="1" dirty="0">
                <a:solidFill>
                  <a:schemeClr val="bg1"/>
                </a:solidFill>
                <a:latin typeface="Trebuchet MS" panose="020B0603020202020204" pitchFamily="34" charset="0"/>
              </a:rPr>
              <a:t>· </a:t>
            </a:r>
            <a:r>
              <a:rPr lang="en-US" sz="1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  <a:endParaRPr lang="en-US" sz="1000" i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989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9342" y="5739825"/>
            <a:ext cx="715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843-532-3356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</a:rPr>
              <a:t>·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429"/>
            <a:ext cx="849342" cy="425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6" y="5993319"/>
            <a:ext cx="1142996" cy="8572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0345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135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Stencil</vt:lpstr>
      <vt:lpstr>Trebuchet MS</vt:lpstr>
      <vt:lpstr>Wingdings 3</vt:lpstr>
      <vt:lpstr>Ion Boardroom</vt:lpstr>
      <vt:lpstr>Price Reduction in Otranto! Koi Pond &amp; Waterfall!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$1,500 Agent Bonus!</dc:title>
  <dc:creator>CVH360</dc:creator>
  <cp:lastModifiedBy>A. Thomas Price</cp:lastModifiedBy>
  <cp:revision>40</cp:revision>
  <dcterms:created xsi:type="dcterms:W3CDTF">2006-08-16T00:00:00Z</dcterms:created>
  <dcterms:modified xsi:type="dcterms:W3CDTF">2017-09-12T21:38:15Z</dcterms:modified>
</cp:coreProperties>
</file>