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08"/>
            <a:ext cx="9144000" cy="6860308"/>
            <a:chOff x="0" y="-2308"/>
            <a:chExt cx="9144000" cy="6860308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1" y="2222624"/>
            <a:ext cx="5917679" cy="2554758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1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7500385" y="1828799"/>
            <a:ext cx="990599" cy="228659"/>
          </a:xfrm>
        </p:spPr>
        <p:txBody>
          <a:bodyPr anchor="t" anchorCtr="0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236209" y="3264406"/>
            <a:ext cx="3859795" cy="2286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5279" y="292609"/>
            <a:ext cx="628813" cy="767687"/>
          </a:xfrm>
        </p:spPr>
        <p:txBody>
          <a:bodyPr/>
          <a:lstStyle>
            <a:lvl1pPr>
              <a:defRPr sz="2800" b="0" i="0" baseline="0">
                <a:latin typeface="+mj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117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-2308"/>
            <a:ext cx="9144000" cy="6860308"/>
            <a:chOff x="0" y="-2308"/>
            <a:chExt cx="9144000" cy="686030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961453"/>
            <a:ext cx="6422002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528191"/>
            <a:ext cx="6422003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151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-2308"/>
            <a:ext cx="9144000" cy="6860308"/>
            <a:chOff x="0" y="-2308"/>
            <a:chExt cx="9144000" cy="686030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Rectangle 13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7100"/>
            <a:ext cx="6422004" cy="1653117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509006"/>
            <a:ext cx="6422003" cy="2515873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4320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-2308"/>
            <a:ext cx="9144000" cy="6860308"/>
            <a:chOff x="0" y="-2308"/>
            <a:chExt cx="9144000" cy="686030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36" name="Freeform 35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10" name="TextBox 9"/>
          <p:cNvSpPr txBox="1"/>
          <p:nvPr/>
        </p:nvSpPr>
        <p:spPr>
          <a:xfrm>
            <a:off x="644721" y="654263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8000" dirty="0"/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27454" y="2900539"/>
            <a:ext cx="5389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8000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59" y="914401"/>
            <a:ext cx="6160385" cy="2894878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87279" y="3814473"/>
            <a:ext cx="5646142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5"/>
            <a:ext cx="6422005" cy="102406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fld id="{1D8BD707-D9CF-40AE-B4C6-C98DA3205C09}" type="datetimeFigureOut">
              <a:rPr lang="en-US" smtClean="0"/>
              <a:pPr/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3728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08"/>
            <a:ext cx="9144000" cy="6860308"/>
            <a:chOff x="0" y="-2308"/>
            <a:chExt cx="9144000" cy="686030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11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2057399"/>
            <a:ext cx="6422004" cy="209550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159399"/>
            <a:ext cx="6422004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8966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884" y="927101"/>
            <a:ext cx="6423592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8884" y="2489199"/>
            <a:ext cx="231098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8884" y="3147164"/>
            <a:ext cx="2310988" cy="287771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8471" y="2489201"/>
            <a:ext cx="232675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2" y="3147164"/>
            <a:ext cx="2326750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63820" y="2489200"/>
            <a:ext cx="2313740" cy="657961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3820" y="3147162"/>
            <a:ext cx="2313739" cy="2888368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7148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36973"/>
            <a:ext cx="6423592" cy="699992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39" y="4188546"/>
            <a:ext cx="2314064" cy="649011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21261" y="2489200"/>
            <a:ext cx="2012937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8" y="4837558"/>
            <a:ext cx="2309280" cy="1187322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4317" y="4188546"/>
            <a:ext cx="2330903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16"/>
          </p:nvPr>
        </p:nvSpPr>
        <p:spPr>
          <a:xfrm>
            <a:off x="3550622" y="2489200"/>
            <a:ext cx="2025182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04317" y="4846509"/>
            <a:ext cx="2330904" cy="1178372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63820" y="4184814"/>
            <a:ext cx="229949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17"/>
          </p:nvPr>
        </p:nvSpPr>
        <p:spPr>
          <a:xfrm>
            <a:off x="6104945" y="2489200"/>
            <a:ext cx="2018839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63820" y="4846510"/>
            <a:ext cx="2299492" cy="118902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5071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441" y="2489200"/>
            <a:ext cx="6343201" cy="3530600"/>
          </a:xfrm>
        </p:spPr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7294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-2308"/>
            <a:ext cx="9144000" cy="6860308"/>
            <a:chOff x="0" y="-2308"/>
            <a:chExt cx="9144000" cy="686030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Rectangle 6"/>
            <p:cNvSpPr/>
            <p:nvPr/>
          </p:nvSpPr>
          <p:spPr>
            <a:xfrm>
              <a:off x="414867" y="402165"/>
              <a:ext cx="46105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7"/>
            <p:cNvSpPr/>
            <p:nvPr/>
          </p:nvSpPr>
          <p:spPr bwMode="gray">
            <a:xfrm rot="5400000">
              <a:off x="1299309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68970" y="1447799"/>
            <a:ext cx="1119474" cy="4571999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48235" y="1447799"/>
            <a:ext cx="4435439" cy="4571999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065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800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-2308"/>
            <a:ext cx="9144000" cy="6860308"/>
            <a:chOff x="0" y="-2308"/>
            <a:chExt cx="9144000" cy="686030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Rectangle 6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7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2257588"/>
            <a:ext cx="3101765" cy="3020343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54653" cy="302034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113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199"/>
            <a:ext cx="3636980" cy="353060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0" y="2489199"/>
            <a:ext cx="3636981" cy="35306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50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3636979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1" y="3248490"/>
            <a:ext cx="3636978" cy="277131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80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8490"/>
            <a:ext cx="3636979" cy="277131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526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702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669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-2308"/>
            <a:ext cx="9144000" cy="6860308"/>
            <a:chOff x="0" y="-2308"/>
            <a:chExt cx="9144000" cy="686030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97437"/>
            <a:ext cx="2712589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52881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086844"/>
            <a:ext cx="2712590" cy="292541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33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-2308"/>
            <a:ext cx="9144000" cy="6860308"/>
            <a:chOff x="0" y="-2308"/>
            <a:chExt cx="9144000" cy="686030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362190"/>
            <a:ext cx="2987087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1591" y="3088562"/>
            <a:ext cx="3001938" cy="2448637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530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08"/>
            <a:ext cx="9144000" cy="6860308"/>
            <a:chOff x="0" y="-2308"/>
            <a:chExt cx="9144000" cy="6860308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3"/>
            <p:cNvSpPr/>
            <p:nvPr/>
          </p:nvSpPr>
          <p:spPr bwMode="gray">
            <a:xfrm>
              <a:off x="485023" y="1854142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3564" y="925605"/>
            <a:ext cx="6346078" cy="7113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2489200"/>
            <a:ext cx="6343201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2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71444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10/17/2017</a:t>
            </a:fld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779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0" Type="http://schemas.openxmlformats.org/officeDocument/2006/relationships/image" Target="../media/image10.jp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8000998" cy="1470025"/>
          </a:xfrm>
          <a:noFill/>
        </p:spPr>
        <p:txBody>
          <a:bodyPr anchor="t">
            <a:normAutofit/>
          </a:bodyPr>
          <a:lstStyle/>
          <a:p>
            <a:r>
              <a:rPr lang="en-US" sz="2400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Price Reduction in Otranto! Koi Pond &amp; Waterfall!</a:t>
            </a:r>
            <a:endParaRPr lang="en-US" sz="2400" i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3768" y="3433601"/>
            <a:ext cx="7487230" cy="2271397"/>
          </a:xfrm>
        </p:spPr>
        <p:txBody>
          <a:bodyPr anchor="ctr">
            <a:noAutofit/>
          </a:bodyPr>
          <a:lstStyle/>
          <a:p>
            <a:pPr algn="ctr"/>
            <a:r>
              <a:rPr lang="en-US" sz="1500" dirty="0">
                <a:solidFill>
                  <a:schemeClr val="bg1"/>
                </a:solidFill>
                <a:latin typeface="Century Gothic" panose="020B0502020202020204" pitchFamily="34" charset="0"/>
              </a:rPr>
              <a:t>Unique in design, this Otranto home offers full front porch, 3 spacious bedrooms upstairs, separate den to the right of the foyer, living, dining and galley kitchen. </a:t>
            </a:r>
          </a:p>
          <a:p>
            <a:pPr algn="ctr"/>
            <a:r>
              <a:rPr lang="en-US" sz="1500" dirty="0">
                <a:solidFill>
                  <a:schemeClr val="bg1"/>
                </a:solidFill>
                <a:latin typeface="Century Gothic" panose="020B0502020202020204" pitchFamily="34" charset="0"/>
              </a:rPr>
              <a:t>Covered porch gives view to what was a koi pond with a relaxing waterfall. We realize this home needs a few upgrades but painted neutral it is an open palette for the next owners imagination.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68" y="524727"/>
            <a:ext cx="3955208" cy="29664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999" y="858784"/>
            <a:ext cx="1142999" cy="857248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5152702"/>
            <a:ext cx="1142996" cy="857247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998" y="3435136"/>
            <a:ext cx="1142999" cy="857248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998" y="2576352"/>
            <a:ext cx="1142999" cy="857249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998" y="1717568"/>
            <a:ext cx="1142999" cy="857248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1" y="0"/>
            <a:ext cx="1142997" cy="857248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1" y="4293920"/>
            <a:ext cx="1142997" cy="857248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7" name="TextBox 16"/>
          <p:cNvSpPr txBox="1"/>
          <p:nvPr/>
        </p:nvSpPr>
        <p:spPr>
          <a:xfrm>
            <a:off x="4468976" y="524727"/>
            <a:ext cx="353202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14 S Basilica Ave</a:t>
            </a:r>
          </a:p>
          <a:p>
            <a:endParaRPr lang="en-US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Otranto</a:t>
            </a:r>
          </a:p>
          <a:p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Hanahan, SC 29410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468976" y="2514600"/>
            <a:ext cx="35320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MLS# 17014274</a:t>
            </a:r>
          </a:p>
          <a:p>
            <a:r>
              <a:rPr lang="en-US">
                <a:solidFill>
                  <a:schemeClr val="bg1"/>
                </a:solidFill>
                <a:latin typeface="Century Gothic" panose="020B0502020202020204" pitchFamily="34" charset="0"/>
              </a:rPr>
              <a:t>$230,000</a:t>
            </a:r>
            <a:endParaRPr 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3 Bed / 2½ Bath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 rot="19745792">
            <a:off x="-2083359" y="2098904"/>
            <a:ext cx="159050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" b="1" cap="none" spc="0" dirty="0">
                <a:ln w="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84000"/>
                    </a:prstClr>
                  </a:outerShdw>
                </a:effectLst>
                <a:latin typeface="Stencil" panose="040409050D0802020404" pitchFamily="82" charset="0"/>
              </a:rPr>
              <a:t>Open House Canceled!</a:t>
            </a:r>
          </a:p>
          <a:p>
            <a:pPr algn="ctr"/>
            <a:r>
              <a:rPr lang="en-US" sz="800" b="1" dirty="0">
                <a:ln w="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84000"/>
                    </a:prstClr>
                  </a:outerShdw>
                </a:effectLst>
                <a:latin typeface="Stencil" panose="040409050D0802020404" pitchFamily="82" charset="0"/>
              </a:rPr>
              <a:t>Under Contract In 3 Days!</a:t>
            </a:r>
            <a:endParaRPr lang="en-US" sz="800" b="1" cap="none" spc="0" dirty="0">
              <a:ln w="0"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50800" dist="38100" dir="5400000" algn="t" rotWithShape="0">
                  <a:prstClr val="black">
                    <a:alpha val="84000"/>
                  </a:prstClr>
                </a:outerShdw>
              </a:effectLst>
              <a:latin typeface="Stencil" panose="040409050D0802020404" pitchFamily="8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6571485"/>
            <a:ext cx="9143998" cy="210312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0" y="6553531"/>
            <a:ext cx="8000996" cy="24622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r"/>
            <a:r>
              <a:rPr lang="en-US" sz="1000" i="1" dirty="0">
                <a:solidFill>
                  <a:schemeClr val="bg1"/>
                </a:solidFill>
                <a:latin typeface="Century Gothic" panose="020B0502020202020204" pitchFamily="34" charset="0"/>
              </a:rPr>
              <a:t>Charleston Homes </a:t>
            </a:r>
            <a:r>
              <a:rPr lang="en-US" sz="1000" i="1" dirty="0">
                <a:solidFill>
                  <a:schemeClr val="bg1"/>
                </a:solidFill>
                <a:latin typeface="Trebuchet MS" panose="020B0603020202020204" pitchFamily="34" charset="0"/>
              </a:rPr>
              <a:t>· </a:t>
            </a:r>
            <a:r>
              <a:rPr lang="en-US" sz="1000" i="1" dirty="0">
                <a:solidFill>
                  <a:schemeClr val="bg1"/>
                </a:solidFill>
                <a:latin typeface="Century Gothic" panose="020B0502020202020204" pitchFamily="34" charset="0"/>
              </a:rPr>
              <a:t>597 Old Mt. Holly Road </a:t>
            </a:r>
            <a:r>
              <a:rPr lang="en-US" sz="1000" i="1" dirty="0">
                <a:solidFill>
                  <a:schemeClr val="bg1"/>
                </a:solidFill>
                <a:latin typeface="Trebuchet MS" panose="020B0603020202020204" pitchFamily="34" charset="0"/>
              </a:rPr>
              <a:t>· </a:t>
            </a:r>
            <a:r>
              <a:rPr lang="en-US" sz="1000" i="1" dirty="0">
                <a:solidFill>
                  <a:schemeClr val="bg1"/>
                </a:solidFill>
                <a:latin typeface="Century Gothic" panose="020B0502020202020204" pitchFamily="34" charset="0"/>
              </a:rPr>
              <a:t>Suite 301 </a:t>
            </a:r>
            <a:r>
              <a:rPr lang="en-US" sz="1000" i="1" dirty="0">
                <a:solidFill>
                  <a:schemeClr val="bg1"/>
                </a:solidFill>
                <a:latin typeface="Trebuchet MS" panose="020B0603020202020204" pitchFamily="34" charset="0"/>
              </a:rPr>
              <a:t>· </a:t>
            </a:r>
            <a:r>
              <a:rPr lang="en-US" sz="1000" i="1" dirty="0">
                <a:solidFill>
                  <a:schemeClr val="bg1"/>
                </a:solidFill>
                <a:latin typeface="Century Gothic" panose="020B0502020202020204" pitchFamily="34" charset="0"/>
              </a:rPr>
              <a:t>Goose Creek, SC 29445</a:t>
            </a:r>
            <a:endParaRPr lang="en-US" sz="1000" i="1" dirty="0">
              <a:solidFill>
                <a:schemeClr val="bg1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08989"/>
            <a:ext cx="849342" cy="643440"/>
          </a:xfrm>
          <a:prstGeom prst="rect">
            <a:avLst/>
          </a:prstGeom>
          <a:ln w="12700">
            <a:noFill/>
          </a:ln>
          <a:effectLst/>
        </p:spPr>
      </p:pic>
      <p:sp>
        <p:nvSpPr>
          <p:cNvPr id="25" name="Rectangle 24"/>
          <p:cNvSpPr/>
          <p:nvPr/>
        </p:nvSpPr>
        <p:spPr>
          <a:xfrm>
            <a:off x="849342" y="5739825"/>
            <a:ext cx="71516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Connie White, Broker</a:t>
            </a:r>
          </a:p>
          <a:p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843-532-3356 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Trebuchet MS" panose="020B0603020202020204" pitchFamily="34" charset="0"/>
              </a:rPr>
              <a:t>· 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conniesyouragent@gmail.com</a:t>
            </a:r>
            <a:endParaRPr lang="en-US" sz="16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2429"/>
            <a:ext cx="849342" cy="42537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996" y="5993319"/>
            <a:ext cx="1142996" cy="857246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6703454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tint val="100000"/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F1C4790-FE3C-4020-8CA7-00621DA7BBB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120</TotalTime>
  <Words>135</Words>
  <Application>Microsoft Office PowerPoint</Application>
  <PresentationFormat>On-screen Show (4:3)</PresentationFormat>
  <Paragraphs>15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Century Gothic</vt:lpstr>
      <vt:lpstr>Stencil</vt:lpstr>
      <vt:lpstr>Trebuchet MS</vt:lpstr>
      <vt:lpstr>Wingdings 3</vt:lpstr>
      <vt:lpstr>Ion Boardroom</vt:lpstr>
      <vt:lpstr>Price Reduction in Otranto! Koi Pond &amp; Waterfall!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$1,500 Agent Bonus!</dc:title>
  <dc:creator>CVH360</dc:creator>
  <cp:lastModifiedBy>A. Thomas Price</cp:lastModifiedBy>
  <cp:revision>41</cp:revision>
  <dcterms:created xsi:type="dcterms:W3CDTF">2006-08-16T00:00:00Z</dcterms:created>
  <dcterms:modified xsi:type="dcterms:W3CDTF">2017-10-17T15:19:25Z</dcterms:modified>
</cp:coreProperties>
</file>