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BAB3"/>
    <a:srgbClr val="9834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3048" y="6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2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3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24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05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86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67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48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2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78">
                <a:solidFill>
                  <a:schemeClr val="tx1">
                    <a:tint val="75000"/>
                  </a:schemeClr>
                </a:solidFill>
              </a:defRPr>
            </a:lvl1pPr>
            <a:lvl2pPr marL="481089" indent="0">
              <a:buNone/>
              <a:defRPr sz="1889">
                <a:solidFill>
                  <a:schemeClr val="tx1">
                    <a:tint val="75000"/>
                  </a:schemeClr>
                </a:solidFill>
              </a:defRPr>
            </a:lvl2pPr>
            <a:lvl3pPr marL="9621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43267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4pPr>
            <a:lvl5pPr marL="1924356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5pPr>
            <a:lvl6pPr marL="2405444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6pPr>
            <a:lvl7pPr marL="2886533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7pPr>
            <a:lvl8pPr marL="3367623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8pPr>
            <a:lvl9pPr marL="3848711" indent="0">
              <a:buNone/>
              <a:defRPr sz="15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4"/>
            <a:ext cx="3432810" cy="6638079"/>
          </a:xfrm>
        </p:spPr>
        <p:txBody>
          <a:bodyPr/>
          <a:lstStyle>
            <a:lvl1pPr>
              <a:defRPr sz="2928"/>
            </a:lvl1pPr>
            <a:lvl2pPr>
              <a:defRPr sz="2550"/>
            </a:lvl2pPr>
            <a:lvl3pPr>
              <a:defRPr sz="2078"/>
            </a:lvl3pPr>
            <a:lvl4pPr>
              <a:defRPr sz="1889"/>
            </a:lvl4pPr>
            <a:lvl5pPr>
              <a:defRPr sz="1889"/>
            </a:lvl5pPr>
            <a:lvl6pPr>
              <a:defRPr sz="1889"/>
            </a:lvl6pPr>
            <a:lvl7pPr>
              <a:defRPr sz="1889"/>
            </a:lvl7pPr>
            <a:lvl8pPr>
              <a:defRPr sz="1889"/>
            </a:lvl8pPr>
            <a:lvl9pPr>
              <a:defRPr sz="1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4"/>
            <a:ext cx="3432810" cy="6638079"/>
          </a:xfrm>
        </p:spPr>
        <p:txBody>
          <a:bodyPr/>
          <a:lstStyle>
            <a:lvl1pPr>
              <a:defRPr sz="2928"/>
            </a:lvl1pPr>
            <a:lvl2pPr>
              <a:defRPr sz="2550"/>
            </a:lvl2pPr>
            <a:lvl3pPr>
              <a:defRPr sz="2078"/>
            </a:lvl3pPr>
            <a:lvl4pPr>
              <a:defRPr sz="1889"/>
            </a:lvl4pPr>
            <a:lvl5pPr>
              <a:defRPr sz="1889"/>
            </a:lvl5pPr>
            <a:lvl6pPr>
              <a:defRPr sz="1889"/>
            </a:lvl6pPr>
            <a:lvl7pPr>
              <a:defRPr sz="1889"/>
            </a:lvl7pPr>
            <a:lvl8pPr>
              <a:defRPr sz="1889"/>
            </a:lvl8pPr>
            <a:lvl9pPr>
              <a:defRPr sz="1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550" b="1"/>
            </a:lvl1pPr>
            <a:lvl2pPr marL="481089" indent="0">
              <a:buNone/>
              <a:defRPr sz="2078" b="1"/>
            </a:lvl2pPr>
            <a:lvl3pPr marL="962177" indent="0">
              <a:buNone/>
              <a:defRPr sz="1889" b="1"/>
            </a:lvl3pPr>
            <a:lvl4pPr marL="1443267" indent="0">
              <a:buNone/>
              <a:defRPr sz="1700" b="1"/>
            </a:lvl4pPr>
            <a:lvl5pPr marL="1924356" indent="0">
              <a:buNone/>
              <a:defRPr sz="1700" b="1"/>
            </a:lvl5pPr>
            <a:lvl6pPr marL="2405444" indent="0">
              <a:buNone/>
              <a:defRPr sz="1700" b="1"/>
            </a:lvl6pPr>
            <a:lvl7pPr marL="2886533" indent="0">
              <a:buNone/>
              <a:defRPr sz="1700" b="1"/>
            </a:lvl7pPr>
            <a:lvl8pPr marL="3367623" indent="0">
              <a:buNone/>
              <a:defRPr sz="1700" b="1"/>
            </a:lvl8pPr>
            <a:lvl9pPr marL="384871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550"/>
            </a:lvl1pPr>
            <a:lvl2pPr>
              <a:defRPr sz="2078"/>
            </a:lvl2pPr>
            <a:lvl3pPr>
              <a:defRPr sz="1889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550" b="1"/>
            </a:lvl1pPr>
            <a:lvl2pPr marL="481089" indent="0">
              <a:buNone/>
              <a:defRPr sz="2078" b="1"/>
            </a:lvl2pPr>
            <a:lvl3pPr marL="962177" indent="0">
              <a:buNone/>
              <a:defRPr sz="1889" b="1"/>
            </a:lvl3pPr>
            <a:lvl4pPr marL="1443267" indent="0">
              <a:buNone/>
              <a:defRPr sz="1700" b="1"/>
            </a:lvl4pPr>
            <a:lvl5pPr marL="1924356" indent="0">
              <a:buNone/>
              <a:defRPr sz="1700" b="1"/>
            </a:lvl5pPr>
            <a:lvl6pPr marL="2405444" indent="0">
              <a:buNone/>
              <a:defRPr sz="1700" b="1"/>
            </a:lvl6pPr>
            <a:lvl7pPr marL="2886533" indent="0">
              <a:buNone/>
              <a:defRPr sz="1700" b="1"/>
            </a:lvl7pPr>
            <a:lvl8pPr marL="3367623" indent="0">
              <a:buNone/>
              <a:defRPr sz="1700" b="1"/>
            </a:lvl8pPr>
            <a:lvl9pPr marL="3848711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550"/>
            </a:lvl1pPr>
            <a:lvl2pPr>
              <a:defRPr sz="2078"/>
            </a:lvl2pPr>
            <a:lvl3pPr>
              <a:defRPr sz="1889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0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400"/>
            </a:lvl1pPr>
            <a:lvl2pPr>
              <a:defRPr sz="2928"/>
            </a:lvl2pPr>
            <a:lvl3pPr>
              <a:defRPr sz="2550"/>
            </a:lvl3pPr>
            <a:lvl4pPr>
              <a:defRPr sz="2078"/>
            </a:lvl4pPr>
            <a:lvl5pPr>
              <a:defRPr sz="2078"/>
            </a:lvl5pPr>
            <a:lvl6pPr>
              <a:defRPr sz="2078"/>
            </a:lvl6pPr>
            <a:lvl7pPr>
              <a:defRPr sz="2078"/>
            </a:lvl7pPr>
            <a:lvl8pPr>
              <a:defRPr sz="2078"/>
            </a:lvl8pPr>
            <a:lvl9pPr>
              <a:defRPr sz="20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511"/>
            </a:lvl1pPr>
            <a:lvl2pPr marL="481089" indent="0">
              <a:buNone/>
              <a:defRPr sz="1228"/>
            </a:lvl2pPr>
            <a:lvl3pPr marL="962177" indent="0">
              <a:buNone/>
              <a:defRPr sz="1039"/>
            </a:lvl3pPr>
            <a:lvl4pPr marL="1443267" indent="0">
              <a:buNone/>
              <a:defRPr sz="944"/>
            </a:lvl4pPr>
            <a:lvl5pPr marL="1924356" indent="0">
              <a:buNone/>
              <a:defRPr sz="944"/>
            </a:lvl5pPr>
            <a:lvl6pPr marL="2405444" indent="0">
              <a:buNone/>
              <a:defRPr sz="944"/>
            </a:lvl6pPr>
            <a:lvl7pPr marL="2886533" indent="0">
              <a:buNone/>
              <a:defRPr sz="944"/>
            </a:lvl7pPr>
            <a:lvl8pPr marL="3367623" indent="0">
              <a:buNone/>
              <a:defRPr sz="944"/>
            </a:lvl8pPr>
            <a:lvl9pPr marL="3848711" indent="0">
              <a:buNone/>
              <a:defRPr sz="9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0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400"/>
            </a:lvl1pPr>
            <a:lvl2pPr marL="481089" indent="0">
              <a:buNone/>
              <a:defRPr sz="2928"/>
            </a:lvl2pPr>
            <a:lvl3pPr marL="962177" indent="0">
              <a:buNone/>
              <a:defRPr sz="2550"/>
            </a:lvl3pPr>
            <a:lvl4pPr marL="1443267" indent="0">
              <a:buNone/>
              <a:defRPr sz="2078"/>
            </a:lvl4pPr>
            <a:lvl5pPr marL="1924356" indent="0">
              <a:buNone/>
              <a:defRPr sz="2078"/>
            </a:lvl5pPr>
            <a:lvl6pPr marL="2405444" indent="0">
              <a:buNone/>
              <a:defRPr sz="2078"/>
            </a:lvl6pPr>
            <a:lvl7pPr marL="2886533" indent="0">
              <a:buNone/>
              <a:defRPr sz="2078"/>
            </a:lvl7pPr>
            <a:lvl8pPr marL="3367623" indent="0">
              <a:buNone/>
              <a:defRPr sz="2078"/>
            </a:lvl8pPr>
            <a:lvl9pPr marL="3848711" indent="0">
              <a:buNone/>
              <a:defRPr sz="207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11"/>
            </a:lvl1pPr>
            <a:lvl2pPr marL="481089" indent="0">
              <a:buNone/>
              <a:defRPr sz="1228"/>
            </a:lvl2pPr>
            <a:lvl3pPr marL="962177" indent="0">
              <a:buNone/>
              <a:defRPr sz="1039"/>
            </a:lvl3pPr>
            <a:lvl4pPr marL="1443267" indent="0">
              <a:buNone/>
              <a:defRPr sz="944"/>
            </a:lvl4pPr>
            <a:lvl5pPr marL="1924356" indent="0">
              <a:buNone/>
              <a:defRPr sz="944"/>
            </a:lvl5pPr>
            <a:lvl6pPr marL="2405444" indent="0">
              <a:buNone/>
              <a:defRPr sz="944"/>
            </a:lvl6pPr>
            <a:lvl7pPr marL="2886533" indent="0">
              <a:buNone/>
              <a:defRPr sz="944"/>
            </a:lvl7pPr>
            <a:lvl8pPr marL="3367623" indent="0">
              <a:buNone/>
              <a:defRPr sz="944"/>
            </a:lvl8pPr>
            <a:lvl9pPr marL="3848711" indent="0">
              <a:buNone/>
              <a:defRPr sz="9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4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2177" rtl="0" eaLnBrk="1" latinLnBrk="0" hangingPunct="1">
        <a:spcBef>
          <a:spcPct val="0"/>
        </a:spcBef>
        <a:buNone/>
        <a:defRPr sz="462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817" indent="-360817" algn="l" defTabSz="96217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1770" indent="-300681" algn="l" defTabSz="962177" rtl="0" eaLnBrk="1" latinLnBrk="0" hangingPunct="1">
        <a:spcBef>
          <a:spcPct val="20000"/>
        </a:spcBef>
        <a:buFont typeface="Arial" pitchFamily="34" charset="0"/>
        <a:buChar char="–"/>
        <a:defRPr sz="2928" kern="1200">
          <a:solidFill>
            <a:schemeClr val="tx1"/>
          </a:solidFill>
          <a:latin typeface="+mn-lt"/>
          <a:ea typeface="+mn-ea"/>
          <a:cs typeface="+mn-cs"/>
        </a:defRPr>
      </a:lvl2pPr>
      <a:lvl3pPr marL="1202723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3pPr>
      <a:lvl4pPr marL="1683811" indent="-240544" algn="l" defTabSz="962177" rtl="0" eaLnBrk="1" latinLnBrk="0" hangingPunct="1">
        <a:spcBef>
          <a:spcPct val="20000"/>
        </a:spcBef>
        <a:buFont typeface="Arial" pitchFamily="34" charset="0"/>
        <a:buChar char="–"/>
        <a:defRPr sz="2078" kern="1200">
          <a:solidFill>
            <a:schemeClr val="tx1"/>
          </a:solidFill>
          <a:latin typeface="+mn-lt"/>
          <a:ea typeface="+mn-ea"/>
          <a:cs typeface="+mn-cs"/>
        </a:defRPr>
      </a:lvl4pPr>
      <a:lvl5pPr marL="2164900" indent="-240544" algn="l" defTabSz="962177" rtl="0" eaLnBrk="1" latinLnBrk="0" hangingPunct="1">
        <a:spcBef>
          <a:spcPct val="20000"/>
        </a:spcBef>
        <a:buFont typeface="Arial" pitchFamily="34" charset="0"/>
        <a:buChar char="»"/>
        <a:defRPr sz="2078" kern="1200">
          <a:solidFill>
            <a:schemeClr val="tx1"/>
          </a:solidFill>
          <a:latin typeface="+mn-lt"/>
          <a:ea typeface="+mn-ea"/>
          <a:cs typeface="+mn-cs"/>
        </a:defRPr>
      </a:lvl5pPr>
      <a:lvl6pPr marL="2645989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6pPr>
      <a:lvl7pPr marL="3127078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7pPr>
      <a:lvl8pPr marL="3608167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8pPr>
      <a:lvl9pPr marL="4089256" indent="-240544" algn="l" defTabSz="962177" rtl="0" eaLnBrk="1" latinLnBrk="0" hangingPunct="1">
        <a:spcBef>
          <a:spcPct val="20000"/>
        </a:spcBef>
        <a:buFont typeface="Arial" pitchFamily="34" charset="0"/>
        <a:buChar char="•"/>
        <a:defRPr sz="20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81089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2pPr>
      <a:lvl3pPr marL="962177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3pPr>
      <a:lvl4pPr marL="1443267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4pPr>
      <a:lvl5pPr marL="1924356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5pPr>
      <a:lvl6pPr marL="2405444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6pPr>
      <a:lvl7pPr marL="2886533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7pPr>
      <a:lvl8pPr marL="3367623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8pPr>
      <a:lvl9pPr marL="3848711" algn="l" defTabSz="962177" rtl="0" eaLnBrk="1" latinLnBrk="0" hangingPunct="1">
        <a:defRPr sz="188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29" y="0"/>
            <a:ext cx="7767339" cy="51816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8133" y="5763147"/>
            <a:ext cx="4008967" cy="321394"/>
          </a:xfrm>
          <a:noFill/>
        </p:spPr>
        <p:txBody>
          <a:bodyPr anchor="t">
            <a:noAutofit/>
          </a:bodyPr>
          <a:lstStyle/>
          <a:p>
            <a:r>
              <a:rPr lang="en-US" sz="1322" i="1" dirty="0">
                <a:solidFill>
                  <a:schemeClr val="bg1">
                    <a:lumMod val="65000"/>
                  </a:schemeClr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rPr>
              <a:t>Be sure to watch the YouTube video to see more!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5553" y="8534400"/>
            <a:ext cx="989541" cy="129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20108" y="8466408"/>
            <a:ext cx="860275" cy="1290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215901" y="9326661"/>
            <a:ext cx="7340599" cy="731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89" dirty="0">
                <a:latin typeface="Adobe Caslon Pro" pitchFamily="18" charset="0"/>
              </a:rPr>
              <a:t>Ellen Leigh Murray</a:t>
            </a:r>
          </a:p>
          <a:p>
            <a:pPr algn="ctr"/>
            <a:r>
              <a:rPr lang="en-US" sz="1133" dirty="0">
                <a:latin typeface="Adobe Caslon Pro" pitchFamily="18" charset="0"/>
              </a:rPr>
              <a:t>843-813-2006</a:t>
            </a:r>
          </a:p>
          <a:p>
            <a:pPr algn="ctr"/>
            <a:r>
              <a:rPr lang="en-US" sz="1133" dirty="0">
                <a:latin typeface="Adobe Caslon Pro" pitchFamily="18" charset="0"/>
              </a:rPr>
              <a:t>chaspremierprop@bellsouth.net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348133" y="8267700"/>
            <a:ext cx="2401888" cy="397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61" dirty="0">
                <a:latin typeface="Adobe Caslon Pro" pitchFamily="18" charset="0"/>
              </a:rPr>
              <a:t>Handsome Properties, Inc</a:t>
            </a:r>
            <a:br>
              <a:rPr lang="en-US" sz="661" dirty="0">
                <a:latin typeface="Adobe Caslon Pro" pitchFamily="18" charset="0"/>
              </a:rPr>
            </a:br>
            <a:r>
              <a:rPr lang="en-US" sz="661" dirty="0">
                <a:latin typeface="Adobe Caslon Pro" pitchFamily="18" charset="0"/>
              </a:rPr>
              <a:t>53 Broad St </a:t>
            </a:r>
            <a:br>
              <a:rPr lang="en-US" sz="661" dirty="0">
                <a:latin typeface="Adobe Caslon Pro" pitchFamily="18" charset="0"/>
              </a:rPr>
            </a:br>
            <a:r>
              <a:rPr lang="en-US" sz="661" dirty="0">
                <a:latin typeface="Adobe Caslon Pro" pitchFamily="18" charset="0"/>
              </a:rPr>
              <a:t>Charleston, SC 29401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7991" y="5233677"/>
            <a:ext cx="7751878" cy="13712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267" b="1" i="1" dirty="0">
                <a:latin typeface="Adobe Caslon Pro" pitchFamily="18" charset="0"/>
              </a:rPr>
              <a:t>14 Lockwood Drive 12 E</a:t>
            </a:r>
          </a:p>
          <a:p>
            <a:pPr algn="ctr"/>
            <a:r>
              <a:rPr lang="en-US" sz="1511" i="1" dirty="0">
                <a:latin typeface="Adobe Caslon Pro" pitchFamily="18" charset="0"/>
              </a:rPr>
              <a:t>Ashley House | Charleston, SC 29401 | MLS# 23018872 | $629,000</a:t>
            </a:r>
          </a:p>
          <a:p>
            <a:pPr algn="ctr"/>
            <a:r>
              <a:rPr lang="en-US" sz="1511" i="1" dirty="0">
                <a:latin typeface="Adobe Caslon Pro" pitchFamily="18" charset="0"/>
              </a:rPr>
              <a:t>2 Bedrooms | 2 Baths | 1,061 sf</a:t>
            </a:r>
          </a:p>
          <a:p>
            <a:pPr algn="ctr"/>
            <a:endParaRPr lang="en-US" sz="1511" i="1" dirty="0">
              <a:latin typeface="Adobe Caslon Pro" pitchFamily="18" charset="0"/>
            </a:endParaRPr>
          </a:p>
          <a:p>
            <a:pPr algn="ctr"/>
            <a:r>
              <a:rPr lang="en-US" sz="1511" dirty="0">
                <a:solidFill>
                  <a:schemeClr val="bg1">
                    <a:lumMod val="50000"/>
                  </a:schemeClr>
                </a:solidFill>
                <a:latin typeface="Adobe Caslon Pro" pitchFamily="18" charset="0"/>
              </a:rPr>
              <a:t>This is a rare TURNKEY HOME in the middle of everything great about Charleston!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B7C551-E940-4E13-822A-672D22F07AC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4724400"/>
            <a:ext cx="2159000" cy="119944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337A1CA-4AC7-4B81-BBB6-221233F206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" b="401"/>
          <a:stretch/>
        </p:blipFill>
        <p:spPr>
          <a:xfrm>
            <a:off x="3931920" y="6656963"/>
            <a:ext cx="3840480" cy="2541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8906166-8D5A-4F08-9C94-E2CA355090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" b="434"/>
          <a:stretch/>
        </p:blipFill>
        <p:spPr>
          <a:xfrm>
            <a:off x="0" y="6656963"/>
            <a:ext cx="3840480" cy="2541420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F2C4E09-6A4E-4F36-874E-52118A21F492}"/>
              </a:ext>
            </a:extLst>
          </p:cNvPr>
          <p:cNvSpPr txBox="1"/>
          <p:nvPr/>
        </p:nvSpPr>
        <p:spPr>
          <a:xfrm>
            <a:off x="17990" y="-719667"/>
            <a:ext cx="5739344" cy="673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89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UNIQUE Jewel Box in the</a:t>
            </a:r>
          </a:p>
          <a:p>
            <a:pPr algn="ctr"/>
            <a:r>
              <a:rPr lang="en-US" sz="1889" b="1" i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anose="0205050205050A020403" pitchFamily="18" charset="0"/>
              </a:rPr>
              <a:t>OLD WALLED CITY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0207DA-4C6D-4784-9116-7F2FFADE2F82}"/>
              </a:ext>
            </a:extLst>
          </p:cNvPr>
          <p:cNvSpPr/>
          <p:nvPr/>
        </p:nvSpPr>
        <p:spPr>
          <a:xfrm>
            <a:off x="-2" y="30778"/>
            <a:ext cx="7772402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ln w="3175">
                  <a:solidFill>
                    <a:srgbClr val="BDBAB3"/>
                  </a:solidFill>
                </a:ln>
                <a:solidFill>
                  <a:schemeClr val="bg1"/>
                </a:solidFill>
                <a:latin typeface="Adobe Caslon Pro" pitchFamily="18" charset="0"/>
              </a:rPr>
              <a:t>Designer's Penthouse with Ashley River Views</a:t>
            </a:r>
            <a:endParaRPr lang="en-US" sz="1800" b="1" dirty="0">
              <a:ln w="3175">
                <a:solidFill>
                  <a:srgbClr val="BDBAB3"/>
                </a:solidFill>
              </a:ln>
              <a:solidFill>
                <a:schemeClr val="bg1"/>
              </a:solidFill>
              <a:latin typeface="Adobe Caslon Pro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109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89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Microsoft Sans Serif</vt:lpstr>
      <vt:lpstr>Office Theme</vt:lpstr>
      <vt:lpstr>Be sure to watch the YouTube video to see more!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 Grand Mansion on Colonial Lake</dc:title>
  <dc:creator>CVH360</dc:creator>
  <cp:lastModifiedBy>A. Thomas Price</cp:lastModifiedBy>
  <cp:revision>45</cp:revision>
  <dcterms:created xsi:type="dcterms:W3CDTF">2006-08-16T00:00:00Z</dcterms:created>
  <dcterms:modified xsi:type="dcterms:W3CDTF">2023-09-11T10:23:15Z</dcterms:modified>
</cp:coreProperties>
</file>