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438" y="4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599" cy="609600"/>
          </a:xfrm>
        </p:spPr>
        <p:txBody>
          <a:bodyPr anchor="ctr">
            <a:noAutofit/>
          </a:bodyPr>
          <a:lstStyle/>
          <a:p>
            <a:r>
              <a:rPr lang="en-US" sz="2800" b="1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Stunning </a:t>
            </a:r>
            <a:r>
              <a:rPr lang="en-US" sz="28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Views of Downtown Charleston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(843) 640-5575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nick@nickmcharleston.com</a:t>
            </a:r>
            <a:b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nickmavencharleston.com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7800"/>
            <a:ext cx="650961" cy="817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305800" y="8991600"/>
            <a:ext cx="822341" cy="822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Maven Realty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2180 McMillan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#71672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Charleston, SC 29405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4136017" y="733587"/>
            <a:ext cx="4017382" cy="272679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600" b="1" dirty="0">
                <a:latin typeface="Futura LtCn BT" panose="020B0408020204030204" pitchFamily="34" charset="0"/>
              </a:rPr>
              <a:t>14 Lockwood Drive 5B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Ashley House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Charleston, SC 29401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MLS# 23004173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$330,000</a:t>
            </a:r>
          </a:p>
          <a:p>
            <a:pPr algn="r"/>
            <a:endParaRPr lang="en-US" sz="1800" dirty="0">
              <a:latin typeface="Futura LtCn BT" panose="020B0408020204030204" pitchFamily="34" charset="0"/>
            </a:endParaRPr>
          </a:p>
          <a:p>
            <a:pPr algn="r"/>
            <a:r>
              <a:rPr lang="en-US" sz="1800" dirty="0">
                <a:latin typeface="Futura LtCn BT" panose="020B0408020204030204" pitchFamily="34" charset="0"/>
              </a:rPr>
              <a:t>1 Bed | 1 Bath | 735 sf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128007" y="4614261"/>
            <a:ext cx="7973587" cy="3109763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>
                <a:latin typeface="Futura Lt BT" panose="020B0402020204020303" pitchFamily="34" charset="0"/>
              </a:rPr>
              <a:t>Wow! This condo is in PRIME location of Downtown Charleston, within minutes everything Charleston has to offer. WALKING DISTANCE TO MUSC/ROPER ST FRANCIS. This unit is a spacious 1 bedroom and 1 bathroom condo offering a kitchen with plenty of room, extra storage/closet space (which is not in many of the units!) and also has a spacious 1 bedroom, separate from the living area which overlooks downtown Charleston and Colonial Lake. The Regime/HOA covers garbage pick-up, common area maintenance, utilities (water and sewer), pest control, building and flood insurance PLUS Air Conditioning! Short (under 30 days) or Medium term rentals (under 90 days) are NOT permitted.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" r="663"/>
          <a:stretch/>
        </p:blipFill>
        <p:spPr>
          <a:xfrm>
            <a:off x="76200" y="738917"/>
            <a:ext cx="4038600" cy="27267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71D9DD2-6467-4ED6-A67C-97A0036BB8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7749648"/>
            <a:ext cx="1523627" cy="101067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EA4A42-E20B-49FB-948B-3AAF8F924CE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29772" y="7752187"/>
            <a:ext cx="1523627" cy="10106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F2EEDBA-EB1C-DA61-5A55-087A83C890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52984" y="7749647"/>
            <a:ext cx="1523628" cy="10106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8C92944-53F3-8C22-8B1D-AFD29FF4DE7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17415" y="7752188"/>
            <a:ext cx="1517981" cy="101067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42BF7D-D55A-9604-0291-9827DC03DF8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91378" y="7752187"/>
            <a:ext cx="1523627" cy="10106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7DDDCE-DA90-077A-1C3D-B8CB6FDBBCA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009" y="3581401"/>
            <a:ext cx="1516008" cy="101067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DB4BB4-2DC1-D7E8-E2BC-72FEF492074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29772" y="3583940"/>
            <a:ext cx="1523627" cy="10106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1F9E90-A451-34E9-E787-F7B25E51999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55806" y="3581400"/>
            <a:ext cx="1517983" cy="10106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D1F838-6F25-5679-435E-3AF48DF20EAD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17908" y="3583941"/>
            <a:ext cx="1516994" cy="101067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332D22-35F5-5FF7-515E-DA617E98E22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91378" y="3583940"/>
            <a:ext cx="1523627" cy="101067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187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Stunning Views of Downtown Charleston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89</cp:revision>
  <dcterms:created xsi:type="dcterms:W3CDTF">2006-08-16T00:00:00Z</dcterms:created>
  <dcterms:modified xsi:type="dcterms:W3CDTF">2023-02-27T22:35:13Z</dcterms:modified>
</cp:coreProperties>
</file>