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BAB3"/>
    <a:srgbClr val="983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056" y="-182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2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3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5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6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7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8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2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78">
                <a:solidFill>
                  <a:schemeClr val="tx1">
                    <a:tint val="75000"/>
                  </a:schemeClr>
                </a:solidFill>
              </a:defRPr>
            </a:lvl1pPr>
            <a:lvl2pPr marL="481089" indent="0">
              <a:buNone/>
              <a:defRPr sz="1889">
                <a:solidFill>
                  <a:schemeClr val="tx1">
                    <a:tint val="75000"/>
                  </a:schemeClr>
                </a:solidFill>
              </a:defRPr>
            </a:lvl2pPr>
            <a:lvl3pPr marL="9621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3267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2435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0544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886533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367623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848711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4"/>
            <a:ext cx="3432810" cy="6638079"/>
          </a:xfrm>
        </p:spPr>
        <p:txBody>
          <a:bodyPr/>
          <a:lstStyle>
            <a:lvl1pPr>
              <a:defRPr sz="2928"/>
            </a:lvl1pPr>
            <a:lvl2pPr>
              <a:defRPr sz="2550"/>
            </a:lvl2pPr>
            <a:lvl3pPr>
              <a:defRPr sz="2078"/>
            </a:lvl3pPr>
            <a:lvl4pPr>
              <a:defRPr sz="1889"/>
            </a:lvl4pPr>
            <a:lvl5pPr>
              <a:defRPr sz="1889"/>
            </a:lvl5pPr>
            <a:lvl6pPr>
              <a:defRPr sz="1889"/>
            </a:lvl6pPr>
            <a:lvl7pPr>
              <a:defRPr sz="1889"/>
            </a:lvl7pPr>
            <a:lvl8pPr>
              <a:defRPr sz="1889"/>
            </a:lvl8pPr>
            <a:lvl9pPr>
              <a:defRPr sz="1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4"/>
            <a:ext cx="3432810" cy="6638079"/>
          </a:xfrm>
        </p:spPr>
        <p:txBody>
          <a:bodyPr/>
          <a:lstStyle>
            <a:lvl1pPr>
              <a:defRPr sz="2928"/>
            </a:lvl1pPr>
            <a:lvl2pPr>
              <a:defRPr sz="2550"/>
            </a:lvl2pPr>
            <a:lvl3pPr>
              <a:defRPr sz="2078"/>
            </a:lvl3pPr>
            <a:lvl4pPr>
              <a:defRPr sz="1889"/>
            </a:lvl4pPr>
            <a:lvl5pPr>
              <a:defRPr sz="1889"/>
            </a:lvl5pPr>
            <a:lvl6pPr>
              <a:defRPr sz="1889"/>
            </a:lvl6pPr>
            <a:lvl7pPr>
              <a:defRPr sz="1889"/>
            </a:lvl7pPr>
            <a:lvl8pPr>
              <a:defRPr sz="1889"/>
            </a:lvl8pPr>
            <a:lvl9pPr>
              <a:defRPr sz="1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550" b="1"/>
            </a:lvl1pPr>
            <a:lvl2pPr marL="481089" indent="0">
              <a:buNone/>
              <a:defRPr sz="2078" b="1"/>
            </a:lvl2pPr>
            <a:lvl3pPr marL="962177" indent="0">
              <a:buNone/>
              <a:defRPr sz="1889" b="1"/>
            </a:lvl3pPr>
            <a:lvl4pPr marL="1443267" indent="0">
              <a:buNone/>
              <a:defRPr sz="1700" b="1"/>
            </a:lvl4pPr>
            <a:lvl5pPr marL="1924356" indent="0">
              <a:buNone/>
              <a:defRPr sz="1700" b="1"/>
            </a:lvl5pPr>
            <a:lvl6pPr marL="2405444" indent="0">
              <a:buNone/>
              <a:defRPr sz="1700" b="1"/>
            </a:lvl6pPr>
            <a:lvl7pPr marL="2886533" indent="0">
              <a:buNone/>
              <a:defRPr sz="1700" b="1"/>
            </a:lvl7pPr>
            <a:lvl8pPr marL="3367623" indent="0">
              <a:buNone/>
              <a:defRPr sz="1700" b="1"/>
            </a:lvl8pPr>
            <a:lvl9pPr marL="3848711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550"/>
            </a:lvl1pPr>
            <a:lvl2pPr>
              <a:defRPr sz="2078"/>
            </a:lvl2pPr>
            <a:lvl3pPr>
              <a:defRPr sz="1889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550" b="1"/>
            </a:lvl1pPr>
            <a:lvl2pPr marL="481089" indent="0">
              <a:buNone/>
              <a:defRPr sz="2078" b="1"/>
            </a:lvl2pPr>
            <a:lvl3pPr marL="962177" indent="0">
              <a:buNone/>
              <a:defRPr sz="1889" b="1"/>
            </a:lvl3pPr>
            <a:lvl4pPr marL="1443267" indent="0">
              <a:buNone/>
              <a:defRPr sz="1700" b="1"/>
            </a:lvl4pPr>
            <a:lvl5pPr marL="1924356" indent="0">
              <a:buNone/>
              <a:defRPr sz="1700" b="1"/>
            </a:lvl5pPr>
            <a:lvl6pPr marL="2405444" indent="0">
              <a:buNone/>
              <a:defRPr sz="1700" b="1"/>
            </a:lvl6pPr>
            <a:lvl7pPr marL="2886533" indent="0">
              <a:buNone/>
              <a:defRPr sz="1700" b="1"/>
            </a:lvl7pPr>
            <a:lvl8pPr marL="3367623" indent="0">
              <a:buNone/>
              <a:defRPr sz="1700" b="1"/>
            </a:lvl8pPr>
            <a:lvl9pPr marL="3848711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550"/>
            </a:lvl1pPr>
            <a:lvl2pPr>
              <a:defRPr sz="2078"/>
            </a:lvl2pPr>
            <a:lvl3pPr>
              <a:defRPr sz="1889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0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400"/>
            </a:lvl1pPr>
            <a:lvl2pPr>
              <a:defRPr sz="2928"/>
            </a:lvl2pPr>
            <a:lvl3pPr>
              <a:defRPr sz="2550"/>
            </a:lvl3pPr>
            <a:lvl4pPr>
              <a:defRPr sz="2078"/>
            </a:lvl4pPr>
            <a:lvl5pPr>
              <a:defRPr sz="2078"/>
            </a:lvl5pPr>
            <a:lvl6pPr>
              <a:defRPr sz="2078"/>
            </a:lvl6pPr>
            <a:lvl7pPr>
              <a:defRPr sz="2078"/>
            </a:lvl7pPr>
            <a:lvl8pPr>
              <a:defRPr sz="2078"/>
            </a:lvl8pPr>
            <a:lvl9pPr>
              <a:defRPr sz="20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511"/>
            </a:lvl1pPr>
            <a:lvl2pPr marL="481089" indent="0">
              <a:buNone/>
              <a:defRPr sz="1228"/>
            </a:lvl2pPr>
            <a:lvl3pPr marL="962177" indent="0">
              <a:buNone/>
              <a:defRPr sz="1039"/>
            </a:lvl3pPr>
            <a:lvl4pPr marL="1443267" indent="0">
              <a:buNone/>
              <a:defRPr sz="944"/>
            </a:lvl4pPr>
            <a:lvl5pPr marL="1924356" indent="0">
              <a:buNone/>
              <a:defRPr sz="944"/>
            </a:lvl5pPr>
            <a:lvl6pPr marL="2405444" indent="0">
              <a:buNone/>
              <a:defRPr sz="944"/>
            </a:lvl6pPr>
            <a:lvl7pPr marL="2886533" indent="0">
              <a:buNone/>
              <a:defRPr sz="944"/>
            </a:lvl7pPr>
            <a:lvl8pPr marL="3367623" indent="0">
              <a:buNone/>
              <a:defRPr sz="944"/>
            </a:lvl8pPr>
            <a:lvl9pPr marL="3848711" indent="0">
              <a:buNone/>
              <a:defRPr sz="9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0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400"/>
            </a:lvl1pPr>
            <a:lvl2pPr marL="481089" indent="0">
              <a:buNone/>
              <a:defRPr sz="2928"/>
            </a:lvl2pPr>
            <a:lvl3pPr marL="962177" indent="0">
              <a:buNone/>
              <a:defRPr sz="2550"/>
            </a:lvl3pPr>
            <a:lvl4pPr marL="1443267" indent="0">
              <a:buNone/>
              <a:defRPr sz="2078"/>
            </a:lvl4pPr>
            <a:lvl5pPr marL="1924356" indent="0">
              <a:buNone/>
              <a:defRPr sz="2078"/>
            </a:lvl5pPr>
            <a:lvl6pPr marL="2405444" indent="0">
              <a:buNone/>
              <a:defRPr sz="2078"/>
            </a:lvl6pPr>
            <a:lvl7pPr marL="2886533" indent="0">
              <a:buNone/>
              <a:defRPr sz="2078"/>
            </a:lvl7pPr>
            <a:lvl8pPr marL="3367623" indent="0">
              <a:buNone/>
              <a:defRPr sz="2078"/>
            </a:lvl8pPr>
            <a:lvl9pPr marL="3848711" indent="0">
              <a:buNone/>
              <a:defRPr sz="20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11"/>
            </a:lvl1pPr>
            <a:lvl2pPr marL="481089" indent="0">
              <a:buNone/>
              <a:defRPr sz="1228"/>
            </a:lvl2pPr>
            <a:lvl3pPr marL="962177" indent="0">
              <a:buNone/>
              <a:defRPr sz="1039"/>
            </a:lvl3pPr>
            <a:lvl4pPr marL="1443267" indent="0">
              <a:buNone/>
              <a:defRPr sz="944"/>
            </a:lvl4pPr>
            <a:lvl5pPr marL="1924356" indent="0">
              <a:buNone/>
              <a:defRPr sz="944"/>
            </a:lvl5pPr>
            <a:lvl6pPr marL="2405444" indent="0">
              <a:buNone/>
              <a:defRPr sz="944"/>
            </a:lvl6pPr>
            <a:lvl7pPr marL="2886533" indent="0">
              <a:buNone/>
              <a:defRPr sz="944"/>
            </a:lvl7pPr>
            <a:lvl8pPr marL="3367623" indent="0">
              <a:buNone/>
              <a:defRPr sz="944"/>
            </a:lvl8pPr>
            <a:lvl9pPr marL="3848711" indent="0">
              <a:buNone/>
              <a:defRPr sz="9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4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2177" rtl="0" eaLnBrk="1" latinLnBrk="0" hangingPunct="1">
        <a:spcBef>
          <a:spcPct val="0"/>
        </a:spcBef>
        <a:buNone/>
        <a:defRPr sz="46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817" indent="-360817" algn="l" defTabSz="962177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1770" indent="-300681" algn="l" defTabSz="962177" rtl="0" eaLnBrk="1" latinLnBrk="0" hangingPunct="1">
        <a:spcBef>
          <a:spcPct val="20000"/>
        </a:spcBef>
        <a:buFont typeface="Arial" pitchFamily="34" charset="0"/>
        <a:buChar char="–"/>
        <a:defRPr sz="2928" kern="1200">
          <a:solidFill>
            <a:schemeClr val="tx1"/>
          </a:solidFill>
          <a:latin typeface="+mn-lt"/>
          <a:ea typeface="+mn-ea"/>
          <a:cs typeface="+mn-cs"/>
        </a:defRPr>
      </a:lvl2pPr>
      <a:lvl3pPr marL="1202723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3pPr>
      <a:lvl4pPr marL="1683811" indent="-240544" algn="l" defTabSz="962177" rtl="0" eaLnBrk="1" latinLnBrk="0" hangingPunct="1">
        <a:spcBef>
          <a:spcPct val="20000"/>
        </a:spcBef>
        <a:buFont typeface="Arial" pitchFamily="34" charset="0"/>
        <a:buChar char="–"/>
        <a:defRPr sz="2078" kern="1200">
          <a:solidFill>
            <a:schemeClr val="tx1"/>
          </a:solidFill>
          <a:latin typeface="+mn-lt"/>
          <a:ea typeface="+mn-ea"/>
          <a:cs typeface="+mn-cs"/>
        </a:defRPr>
      </a:lvl4pPr>
      <a:lvl5pPr marL="2164900" indent="-240544" algn="l" defTabSz="962177" rtl="0" eaLnBrk="1" latinLnBrk="0" hangingPunct="1">
        <a:spcBef>
          <a:spcPct val="20000"/>
        </a:spcBef>
        <a:buFont typeface="Arial" pitchFamily="34" charset="0"/>
        <a:buChar char="»"/>
        <a:defRPr sz="2078" kern="1200">
          <a:solidFill>
            <a:schemeClr val="tx1"/>
          </a:solidFill>
          <a:latin typeface="+mn-lt"/>
          <a:ea typeface="+mn-ea"/>
          <a:cs typeface="+mn-cs"/>
        </a:defRPr>
      </a:lvl5pPr>
      <a:lvl6pPr marL="2645989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6pPr>
      <a:lvl7pPr marL="3127078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7pPr>
      <a:lvl8pPr marL="3608167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8pPr>
      <a:lvl9pPr marL="4089256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81089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2pPr>
      <a:lvl3pPr marL="962177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3pPr>
      <a:lvl4pPr marL="1443267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4pPr>
      <a:lvl5pPr marL="1924356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5pPr>
      <a:lvl6pPr marL="2405444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6pPr>
      <a:lvl7pPr marL="2886533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7pPr>
      <a:lvl8pPr marL="3367623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8pPr>
      <a:lvl9pPr marL="3848711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29" y="0"/>
            <a:ext cx="7767339" cy="5181599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48133" y="5763147"/>
            <a:ext cx="4008967" cy="321394"/>
          </a:xfrm>
          <a:noFill/>
        </p:spPr>
        <p:txBody>
          <a:bodyPr anchor="t">
            <a:noAutofit/>
          </a:bodyPr>
          <a:lstStyle/>
          <a:p>
            <a:r>
              <a:rPr lang="en-US" sz="1322" i="1" dirty="0">
                <a:solidFill>
                  <a:schemeClr val="bg1">
                    <a:lumMod val="6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Be sure to watch the YouTube video to see more!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68000" y="7118806"/>
            <a:ext cx="989541" cy="129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00400" y="7243690"/>
            <a:ext cx="860275" cy="129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15901" y="9326661"/>
            <a:ext cx="7340599" cy="731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89" dirty="0">
                <a:latin typeface="Adobe Caslon Pro" pitchFamily="18" charset="0"/>
              </a:rPr>
              <a:t>Ellen Leigh Murray</a:t>
            </a:r>
          </a:p>
          <a:p>
            <a:pPr algn="ctr"/>
            <a:r>
              <a:rPr lang="en-US" sz="1133" dirty="0">
                <a:latin typeface="Adobe Caslon Pro" pitchFamily="18" charset="0"/>
              </a:rPr>
              <a:t>843-813-2006</a:t>
            </a:r>
          </a:p>
          <a:p>
            <a:pPr algn="ctr"/>
            <a:r>
              <a:rPr lang="en-US" sz="1133" dirty="0">
                <a:latin typeface="Adobe Caslon Pro" pitchFamily="18" charset="0"/>
              </a:rPr>
              <a:t>chaspremierprop@bellsouth.net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48133" y="8267700"/>
            <a:ext cx="2401888" cy="397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1" dirty="0">
                <a:latin typeface="Adobe Caslon Pro" pitchFamily="18" charset="0"/>
              </a:rPr>
              <a:t>Handsome Properties, Inc</a:t>
            </a:r>
            <a:br>
              <a:rPr lang="en-US" sz="661" dirty="0">
                <a:latin typeface="Adobe Caslon Pro" pitchFamily="18" charset="0"/>
              </a:rPr>
            </a:br>
            <a:r>
              <a:rPr lang="en-US" sz="661" dirty="0">
                <a:latin typeface="Adobe Caslon Pro" pitchFamily="18" charset="0"/>
              </a:rPr>
              <a:t>53 Broad St </a:t>
            </a:r>
            <a:br>
              <a:rPr lang="en-US" sz="661" dirty="0">
                <a:latin typeface="Adobe Caslon Pro" pitchFamily="18" charset="0"/>
              </a:rPr>
            </a:br>
            <a:r>
              <a:rPr lang="en-US" sz="661" dirty="0">
                <a:latin typeface="Adobe Caslon Pro" pitchFamily="18" charset="0"/>
              </a:rPr>
              <a:t>Charleston,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7991" y="5396180"/>
            <a:ext cx="7751878" cy="132343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Adobe Caslon Pro" pitchFamily="18" charset="0"/>
              </a:rPr>
              <a:t>Beautiful completed renovated condo with dead-on views of the Ashley River and Marina. A great floor plan for sharing as each bedroom has its own private bath. New kitchen appliances and cabinets. This condo has a great rental history but would be a wondaful residence too! Furniture is available for purchase. </a:t>
            </a:r>
          </a:p>
          <a:p>
            <a:pPr algn="ct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Adobe Caslon Pro" pitchFamily="18" charset="0"/>
              </a:rPr>
              <a:t>Plenty of parking and high security. Walk everywhere!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B7C551-E940-4E13-822A-672D22F07A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4724400"/>
            <a:ext cx="2159000" cy="119944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F2C4E09-6A4E-4F36-874E-52118A21F492}"/>
              </a:ext>
            </a:extLst>
          </p:cNvPr>
          <p:cNvSpPr txBox="1"/>
          <p:nvPr/>
        </p:nvSpPr>
        <p:spPr>
          <a:xfrm>
            <a:off x="17990" y="-719667"/>
            <a:ext cx="5739344" cy="673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89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UNIQUE Jewel Box in the</a:t>
            </a:r>
          </a:p>
          <a:p>
            <a:pPr algn="ctr"/>
            <a:r>
              <a:rPr lang="en-US" sz="1889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OLD WALLED CITY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0207DA-4C6D-4784-9116-7F2FFADE2F82}"/>
              </a:ext>
            </a:extLst>
          </p:cNvPr>
          <p:cNvSpPr/>
          <p:nvPr/>
        </p:nvSpPr>
        <p:spPr>
          <a:xfrm>
            <a:off x="-2" y="30778"/>
            <a:ext cx="7772402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rgbClr val="BDBAB3"/>
                  </a:solidFill>
                </a:ln>
                <a:latin typeface="Adobe Caslon Pro" pitchFamily="18" charset="0"/>
              </a:rPr>
              <a:t>Downtown Condo with Amazing Water Views</a:t>
            </a:r>
            <a:endParaRPr lang="en-US" sz="1800" b="1" dirty="0">
              <a:ln w="3175">
                <a:solidFill>
                  <a:srgbClr val="BDBAB3"/>
                </a:solidFill>
              </a:ln>
              <a:latin typeface="Adobe Caslon Pro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8DF3B6-F4B1-044F-ED52-C6283C84D918}"/>
              </a:ext>
            </a:extLst>
          </p:cNvPr>
          <p:cNvSpPr/>
          <p:nvPr/>
        </p:nvSpPr>
        <p:spPr>
          <a:xfrm>
            <a:off x="10261" y="846390"/>
            <a:ext cx="7751878" cy="9062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267" b="1" i="1" dirty="0">
                <a:latin typeface="Adobe Caslon Pro" pitchFamily="18" charset="0"/>
              </a:rPr>
              <a:t>14 Lockwood Drive 6D</a:t>
            </a:r>
          </a:p>
          <a:p>
            <a:pPr algn="ctr"/>
            <a:r>
              <a:rPr lang="en-US" sz="1511" i="1" dirty="0">
                <a:latin typeface="Adobe Caslon Pro" pitchFamily="18" charset="0"/>
              </a:rPr>
              <a:t>Ashley House | Charleston, SC 29401 | MLS# 24005023 | $549,000</a:t>
            </a:r>
          </a:p>
          <a:p>
            <a:pPr algn="ctr"/>
            <a:r>
              <a:rPr lang="en-US" sz="1511" i="1" dirty="0">
                <a:latin typeface="Adobe Caslon Pro" pitchFamily="18" charset="0"/>
              </a:rPr>
              <a:t>2 Bedrooms | 2 Baths | 1,149 sf</a:t>
            </a:r>
            <a:endParaRPr lang="en-US" sz="1511" dirty="0">
              <a:solidFill>
                <a:schemeClr val="bg1">
                  <a:lumMod val="50000"/>
                </a:schemeClr>
              </a:solidFill>
              <a:latin typeface="Adobe Caslon Pro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1DE61AB-8664-9098-B924-CCF431580A55}"/>
              </a:ext>
            </a:extLst>
          </p:cNvPr>
          <p:cNvGrpSpPr/>
          <p:nvPr/>
        </p:nvGrpSpPr>
        <p:grpSpPr>
          <a:xfrm>
            <a:off x="435089" y="6934200"/>
            <a:ext cx="6902222" cy="2081544"/>
            <a:chOff x="816328" y="6934200"/>
            <a:chExt cx="6902222" cy="208154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8906166-8D5A-4F08-9C94-E2CA35509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1" b="401"/>
            <a:stretch/>
          </p:blipFill>
          <p:spPr>
            <a:xfrm>
              <a:off x="816328" y="6934200"/>
              <a:ext cx="3145171" cy="2081302"/>
            </a:xfrm>
            <a:prstGeom prst="rect">
              <a:avLst/>
            </a:prstGeom>
          </p:spPr>
        </p:pic>
        <p:pic>
          <p:nvPicPr>
            <p:cNvPr id="9" name="Picture 8" descr="A living room with a blue rug and a mirror&#10;&#10;Description automatically generated">
              <a:extLst>
                <a:ext uri="{FF2B5EF4-FFF2-40B4-BE49-F238E27FC236}">
                  <a16:creationId xmlns:a16="http://schemas.microsoft.com/office/drawing/2014/main" id="{0E177BC1-5513-4327-3258-0F0457C0EA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430" b="23939"/>
            <a:stretch/>
          </p:blipFill>
          <p:spPr>
            <a:xfrm>
              <a:off x="4573014" y="6934200"/>
              <a:ext cx="3145536" cy="20815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139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Microsoft Sans Serif</vt:lpstr>
      <vt:lpstr>Office Theme</vt:lpstr>
      <vt:lpstr>Be sure to watch the YouTube video to see more!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 Price</cp:lastModifiedBy>
  <cp:revision>48</cp:revision>
  <dcterms:created xsi:type="dcterms:W3CDTF">2006-08-16T00:00:00Z</dcterms:created>
  <dcterms:modified xsi:type="dcterms:W3CDTF">2024-03-06T19:49:57Z</dcterms:modified>
</cp:coreProperties>
</file>