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916321" rtl="0" eaLnBrk="1" latinLnBrk="0" hangingPunct="1">
      <a:defRPr sz="1846" kern="1200">
        <a:solidFill>
          <a:schemeClr val="tx1"/>
        </a:solidFill>
        <a:latin typeface="+mn-lt"/>
        <a:ea typeface="+mn-ea"/>
        <a:cs typeface="+mn-cs"/>
      </a:defRPr>
    </a:lvl1pPr>
    <a:lvl2pPr marL="458161" algn="l" defTabSz="916321" rtl="0" eaLnBrk="1" latinLnBrk="0" hangingPunct="1">
      <a:defRPr sz="1846" kern="1200">
        <a:solidFill>
          <a:schemeClr val="tx1"/>
        </a:solidFill>
        <a:latin typeface="+mn-lt"/>
        <a:ea typeface="+mn-ea"/>
        <a:cs typeface="+mn-cs"/>
      </a:defRPr>
    </a:lvl2pPr>
    <a:lvl3pPr marL="916321" algn="l" defTabSz="916321" rtl="0" eaLnBrk="1" latinLnBrk="0" hangingPunct="1">
      <a:defRPr sz="1846" kern="1200">
        <a:solidFill>
          <a:schemeClr val="tx1"/>
        </a:solidFill>
        <a:latin typeface="+mn-lt"/>
        <a:ea typeface="+mn-ea"/>
        <a:cs typeface="+mn-cs"/>
      </a:defRPr>
    </a:lvl3pPr>
    <a:lvl4pPr marL="1374482" algn="l" defTabSz="916321" rtl="0" eaLnBrk="1" latinLnBrk="0" hangingPunct="1">
      <a:defRPr sz="1846" kern="1200">
        <a:solidFill>
          <a:schemeClr val="tx1"/>
        </a:solidFill>
        <a:latin typeface="+mn-lt"/>
        <a:ea typeface="+mn-ea"/>
        <a:cs typeface="+mn-cs"/>
      </a:defRPr>
    </a:lvl4pPr>
    <a:lvl5pPr marL="1832642" algn="l" defTabSz="916321" rtl="0" eaLnBrk="1" latinLnBrk="0" hangingPunct="1">
      <a:defRPr sz="1846" kern="1200">
        <a:solidFill>
          <a:schemeClr val="tx1"/>
        </a:solidFill>
        <a:latin typeface="+mn-lt"/>
        <a:ea typeface="+mn-ea"/>
        <a:cs typeface="+mn-cs"/>
      </a:defRPr>
    </a:lvl5pPr>
    <a:lvl6pPr marL="2290803" algn="l" defTabSz="916321" rtl="0" eaLnBrk="1" latinLnBrk="0" hangingPunct="1">
      <a:defRPr sz="1846" kern="1200">
        <a:solidFill>
          <a:schemeClr val="tx1"/>
        </a:solidFill>
        <a:latin typeface="+mn-lt"/>
        <a:ea typeface="+mn-ea"/>
        <a:cs typeface="+mn-cs"/>
      </a:defRPr>
    </a:lvl6pPr>
    <a:lvl7pPr marL="2748964" algn="l" defTabSz="916321" rtl="0" eaLnBrk="1" latinLnBrk="0" hangingPunct="1">
      <a:defRPr sz="1846" kern="1200">
        <a:solidFill>
          <a:schemeClr val="tx1"/>
        </a:solidFill>
        <a:latin typeface="+mn-lt"/>
        <a:ea typeface="+mn-ea"/>
        <a:cs typeface="+mn-cs"/>
      </a:defRPr>
    </a:lvl7pPr>
    <a:lvl8pPr marL="3207124" algn="l" defTabSz="916321" rtl="0" eaLnBrk="1" latinLnBrk="0" hangingPunct="1">
      <a:defRPr sz="1846" kern="1200">
        <a:solidFill>
          <a:schemeClr val="tx1"/>
        </a:solidFill>
        <a:latin typeface="+mn-lt"/>
        <a:ea typeface="+mn-ea"/>
        <a:cs typeface="+mn-cs"/>
      </a:defRPr>
    </a:lvl8pPr>
    <a:lvl9pPr marL="3665285" algn="l" defTabSz="916321"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129" y="3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1828800"/>
            <a:ext cx="658368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364"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10/6/2023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442264"/>
            <a:ext cx="5120640" cy="2336800"/>
          </a:xfrm>
        </p:spPr>
        <p:txBody>
          <a:bodyPr/>
          <a:lstStyle>
            <a:lvl1pPr marL="0" indent="0" algn="ctr">
              <a:buNone/>
              <a:defRPr>
                <a:solidFill>
                  <a:schemeClr val="tx1"/>
                </a:solidFill>
              </a:defRPr>
            </a:lvl1pPr>
            <a:lvl2pPr marL="415641" indent="0" algn="ctr">
              <a:buNone/>
            </a:lvl2pPr>
            <a:lvl3pPr marL="831281" indent="0" algn="ctr">
              <a:buNone/>
            </a:lvl3pPr>
            <a:lvl4pPr marL="1246922" indent="0" algn="ctr">
              <a:buNone/>
            </a:lvl4pPr>
            <a:lvl5pPr marL="1662562" indent="0" algn="ctr">
              <a:buNone/>
            </a:lvl5pPr>
            <a:lvl6pPr marL="2078203" indent="0" algn="ctr">
              <a:buNone/>
            </a:lvl6pPr>
            <a:lvl7pPr marL="2493843" indent="0" algn="ctr">
              <a:buNone/>
            </a:lvl7pPr>
            <a:lvl8pPr marL="2909484" indent="0" algn="ctr">
              <a:buNone/>
            </a:lvl8pPr>
            <a:lvl9pPr marL="3325124"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366186"/>
            <a:ext cx="4815840" cy="780203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12800"/>
            <a:ext cx="566928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364"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343715"/>
            <a:ext cx="5669280" cy="2012949"/>
          </a:xfrm>
        </p:spPr>
        <p:txBody>
          <a:bodyPr anchor="t"/>
          <a:lstStyle>
            <a:lvl1pPr marL="66502" indent="0" algn="l">
              <a:buNone/>
              <a:defRPr sz="1818">
                <a:solidFill>
                  <a:schemeClr val="tx1"/>
                </a:solidFill>
              </a:defRPr>
            </a:lvl1pPr>
            <a:lvl2pPr>
              <a:buNone/>
              <a:defRPr sz="1636">
                <a:solidFill>
                  <a:schemeClr val="tx1">
                    <a:tint val="75000"/>
                  </a:schemeClr>
                </a:solidFill>
              </a:defRPr>
            </a:lvl2pPr>
            <a:lvl3pPr>
              <a:buNone/>
              <a:defRPr sz="1455">
                <a:solidFill>
                  <a:schemeClr val="tx1">
                    <a:tint val="75000"/>
                  </a:schemeClr>
                </a:solidFill>
              </a:defRPr>
            </a:lvl3pPr>
            <a:lvl4pPr>
              <a:buNone/>
              <a:defRPr sz="1273">
                <a:solidFill>
                  <a:schemeClr val="tx1">
                    <a:tint val="75000"/>
                  </a:schemeClr>
                </a:solidFill>
              </a:defRPr>
            </a:lvl4pPr>
            <a:lvl5pPr>
              <a:buNone/>
              <a:defRPr sz="1273">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8555568"/>
            <a:ext cx="609600" cy="486834"/>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364"/>
            </a:lvl1pPr>
            <a:lvl2pPr>
              <a:defRPr sz="2182"/>
            </a:lvl2pPr>
            <a:lvl3pPr>
              <a:defRPr sz="1818"/>
            </a:lvl3pPr>
            <a:lvl4pPr>
              <a:defRPr sz="1636"/>
            </a:lvl4pPr>
            <a:lvl5pPr>
              <a:defRPr sz="1636"/>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133602"/>
            <a:ext cx="3230880" cy="6034617"/>
          </a:xfrm>
        </p:spPr>
        <p:txBody>
          <a:bodyPr/>
          <a:lstStyle>
            <a:lvl1pPr>
              <a:defRPr sz="2364"/>
            </a:lvl1pPr>
            <a:lvl2pPr>
              <a:defRPr sz="2182"/>
            </a:lvl2pPr>
            <a:lvl3pPr>
              <a:defRPr sz="1818"/>
            </a:lvl3pPr>
            <a:lvl4pPr>
              <a:defRPr sz="1636"/>
            </a:lvl4pPr>
            <a:lvl5pPr>
              <a:defRPr sz="1636"/>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6"/>
            <a:ext cx="658368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046818"/>
            <a:ext cx="3232150" cy="1001183"/>
          </a:xfrm>
        </p:spPr>
        <p:txBody>
          <a:bodyPr anchor="ctr"/>
          <a:lstStyle>
            <a:lvl1pPr marL="0" indent="0">
              <a:buNone/>
              <a:defRPr sz="2182" b="0" cap="all" baseline="0">
                <a:solidFill>
                  <a:schemeClr val="tx1"/>
                </a:solidFill>
              </a:defRPr>
            </a:lvl1pPr>
            <a:lvl2pPr>
              <a:buNone/>
              <a:defRPr sz="1818" b="1"/>
            </a:lvl2pPr>
            <a:lvl3pPr>
              <a:buNone/>
              <a:defRPr sz="1636" b="1"/>
            </a:lvl3pPr>
            <a:lvl4pPr>
              <a:buNone/>
              <a:defRPr sz="1455" b="1"/>
            </a:lvl4pPr>
            <a:lvl5pPr>
              <a:buNone/>
              <a:defRPr sz="1455"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046818"/>
            <a:ext cx="3233420" cy="1001183"/>
          </a:xfrm>
        </p:spPr>
        <p:txBody>
          <a:bodyPr anchor="ctr"/>
          <a:lstStyle>
            <a:lvl1pPr marL="0" indent="0">
              <a:buNone/>
              <a:defRPr sz="2182" b="0" cap="all" baseline="0">
                <a:solidFill>
                  <a:schemeClr val="tx1"/>
                </a:solidFill>
              </a:defRPr>
            </a:lvl1pPr>
            <a:lvl2pPr>
              <a:buNone/>
              <a:defRPr sz="1818" b="1"/>
            </a:lvl2pPr>
            <a:lvl3pPr>
              <a:buNone/>
              <a:defRPr sz="1636" b="1"/>
            </a:lvl3pPr>
            <a:lvl4pPr>
              <a:buNone/>
              <a:defRPr sz="1455" b="1"/>
            </a:lvl4pPr>
            <a:lvl5pPr>
              <a:buNone/>
              <a:defRPr sz="1455"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149602"/>
            <a:ext cx="3232150" cy="5018617"/>
          </a:xfrm>
        </p:spPr>
        <p:txBody>
          <a:bodyPr/>
          <a:lstStyle>
            <a:lvl1pPr>
              <a:defRPr sz="2182"/>
            </a:lvl1pPr>
            <a:lvl2pPr>
              <a:defRPr sz="1818"/>
            </a:lvl2pPr>
            <a:lvl3pPr>
              <a:defRPr sz="1636"/>
            </a:lvl3pPr>
            <a:lvl4pPr>
              <a:defRPr sz="1455"/>
            </a:lvl4pPr>
            <a:lvl5pPr>
              <a:defRPr sz="1455"/>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149602"/>
            <a:ext cx="3233420" cy="5018617"/>
          </a:xfrm>
        </p:spPr>
        <p:txBody>
          <a:bodyPr/>
          <a:lstStyle>
            <a:lvl1pPr>
              <a:defRPr sz="2182"/>
            </a:lvl1pPr>
            <a:lvl2pPr>
              <a:defRPr sz="1818"/>
            </a:lvl2pPr>
            <a:lvl3pPr>
              <a:defRPr sz="1636"/>
            </a:lvl3pPr>
            <a:lvl4pPr>
              <a:defRPr sz="1455"/>
            </a:lvl4pPr>
            <a:lvl5pPr>
              <a:defRPr sz="1455"/>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6"/>
            <a:ext cx="2406650" cy="1549400"/>
          </a:xfrm>
        </p:spPr>
        <p:txBody>
          <a:bodyPr vert="horz" anchor="b">
            <a:normAutofit/>
            <a:sp3d prstMaterial="softEdge"/>
          </a:bodyPr>
          <a:lstStyle>
            <a:lvl1pPr algn="l">
              <a:buNone/>
              <a:defRPr sz="20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032002"/>
            <a:ext cx="2406650" cy="6136217"/>
          </a:xfrm>
        </p:spPr>
        <p:txBody>
          <a:bodyPr/>
          <a:lstStyle>
            <a:lvl1pPr marL="0" indent="0">
              <a:buNone/>
              <a:defRPr sz="1273"/>
            </a:lvl1pPr>
            <a:lvl2pPr>
              <a:buNone/>
              <a:defRPr sz="1091"/>
            </a:lvl2pPr>
            <a:lvl3pPr>
              <a:buNone/>
              <a:defRPr sz="909"/>
            </a:lvl3pPr>
            <a:lvl4pPr>
              <a:buNone/>
              <a:defRPr sz="818"/>
            </a:lvl4pPr>
            <a:lvl5pPr>
              <a:buNone/>
              <a:defRPr sz="818"/>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364067"/>
            <a:ext cx="4089400" cy="7804151"/>
          </a:xfrm>
        </p:spPr>
        <p:txBody>
          <a:bodyPr/>
          <a:lstStyle>
            <a:lvl1pPr>
              <a:defRPr sz="2364"/>
            </a:lvl1pPr>
            <a:lvl2pPr>
              <a:defRPr sz="2182"/>
            </a:lvl2pPr>
            <a:lvl3pPr>
              <a:defRPr sz="2000"/>
            </a:lvl3pPr>
            <a:lvl4pPr>
              <a:defRPr sz="1818"/>
            </a:lvl4pPr>
            <a:lvl5pPr>
              <a:defRPr sz="1636"/>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12800"/>
            <a:ext cx="4389120" cy="696384"/>
          </a:xfrm>
        </p:spPr>
        <p:txBody>
          <a:bodyPr lIns="45720" rIns="45720" bIns="0" anchor="b">
            <a:sp3d prstMaterial="softEdge"/>
          </a:bodyPr>
          <a:lstStyle>
            <a:lvl1pPr algn="ctr">
              <a:buNone/>
              <a:defRPr sz="1818" b="1"/>
            </a:lvl1pPr>
          </a:lstStyle>
          <a:p>
            <a:r>
              <a:rPr kumimoji="0" lang="en-US"/>
              <a:t>Click to edit Master title style</a:t>
            </a:r>
          </a:p>
        </p:txBody>
      </p:sp>
      <p:sp>
        <p:nvSpPr>
          <p:cNvPr id="3" name="Picture Placeholder 2"/>
          <p:cNvSpPr>
            <a:spLocks noGrp="1"/>
          </p:cNvSpPr>
          <p:nvPr>
            <p:ph type="pic" idx="1"/>
          </p:nvPr>
        </p:nvSpPr>
        <p:spPr>
          <a:xfrm>
            <a:off x="1463040" y="2442634"/>
            <a:ext cx="438912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2909"/>
            </a:lvl1pPr>
          </a:lstStyle>
          <a:p>
            <a:pPr marL="0" algn="l" rtl="0" eaLnBrk="1" latinLnBrk="0" hangingPunct="1"/>
            <a:r>
              <a:rPr kumimoji="0" lang="en-US">
                <a:solidFill>
                  <a:schemeClr val="lt1"/>
                </a:solidFill>
                <a:latin typeface="+mn-lt"/>
                <a:ea typeface="+mn-ea"/>
                <a:cs typeface="+mn-cs"/>
              </a:rPr>
              <a:t>Click icon to add picture</a:t>
            </a:r>
          </a:p>
        </p:txBody>
      </p:sp>
      <p:sp>
        <p:nvSpPr>
          <p:cNvPr id="4" name="Text Placeholder 3"/>
          <p:cNvSpPr>
            <a:spLocks noGrp="1"/>
          </p:cNvSpPr>
          <p:nvPr>
            <p:ph type="body" sz="half" idx="2"/>
          </p:nvPr>
        </p:nvSpPr>
        <p:spPr>
          <a:xfrm>
            <a:off x="1463040" y="1555716"/>
            <a:ext cx="4389120" cy="707136"/>
          </a:xfrm>
        </p:spPr>
        <p:txBody>
          <a:bodyPr lIns="45720" tIns="45720" rIns="45720" anchor="t"/>
          <a:lstStyle>
            <a:lvl1pPr marL="0" indent="0" algn="ctr">
              <a:buNone/>
              <a:defRPr sz="1273"/>
            </a:lvl1pPr>
            <a:lvl2pPr>
              <a:defRPr sz="1091"/>
            </a:lvl2pPr>
            <a:lvl3pPr>
              <a:defRPr sz="909"/>
            </a:lvl3pPr>
            <a:lvl4pPr>
              <a:defRPr sz="818"/>
            </a:lvl4pPr>
            <a:lvl5pPr>
              <a:defRPr sz="818"/>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366184"/>
            <a:ext cx="658368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133600"/>
            <a:ext cx="658368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8555568"/>
            <a:ext cx="1706880" cy="486834"/>
          </a:xfrm>
          <a:prstGeom prst="rect">
            <a:avLst/>
          </a:prstGeom>
        </p:spPr>
        <p:txBody>
          <a:bodyPr vert="horz" anchor="b"/>
          <a:lstStyle>
            <a:lvl1pPr algn="l" eaLnBrk="1" latinLnBrk="0" hangingPunct="1">
              <a:defRPr kumimoji="0" sz="1091">
                <a:solidFill>
                  <a:schemeClr val="tx1">
                    <a:shade val="50000"/>
                  </a:schemeClr>
                </a:solidFill>
              </a:defRPr>
            </a:lvl1pPr>
          </a:lstStyle>
          <a:p>
            <a:fld id="{1D8BD707-D9CF-40AE-B4C6-C98DA3205C09}" type="datetimeFigureOut">
              <a:rPr lang="en-US" smtClean="0"/>
              <a:pPr/>
              <a:t>10/6/2023</a:t>
            </a:fld>
            <a:endParaRPr lang="en-US"/>
          </a:p>
        </p:txBody>
      </p:sp>
      <p:sp>
        <p:nvSpPr>
          <p:cNvPr id="3" name="Footer Placeholder 2"/>
          <p:cNvSpPr>
            <a:spLocks noGrp="1"/>
          </p:cNvSpPr>
          <p:nvPr>
            <p:ph type="ftr" sz="quarter" idx="3"/>
          </p:nvPr>
        </p:nvSpPr>
        <p:spPr>
          <a:xfrm>
            <a:off x="2499360" y="8555568"/>
            <a:ext cx="2316480" cy="486834"/>
          </a:xfrm>
          <a:prstGeom prst="rect">
            <a:avLst/>
          </a:prstGeom>
        </p:spPr>
        <p:txBody>
          <a:bodyPr vert="horz" anchor="b"/>
          <a:lstStyle>
            <a:lvl1pPr algn="ctr" eaLnBrk="1" latinLnBrk="0" hangingPunct="1">
              <a:defRPr kumimoji="0" sz="1091">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8555568"/>
            <a:ext cx="609600" cy="486834"/>
          </a:xfrm>
          <a:prstGeom prst="rect">
            <a:avLst/>
          </a:prstGeom>
        </p:spPr>
        <p:txBody>
          <a:bodyPr vert="horz" lIns="0" rIns="0" anchor="b"/>
          <a:lstStyle>
            <a:lvl1pPr algn="r" eaLnBrk="1" latinLnBrk="0" hangingPunct="1">
              <a:defRPr kumimoji="0" sz="1091">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727"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498769" indent="-374076" algn="l" rtl="0" eaLnBrk="1" latinLnBrk="0" hangingPunct="1">
        <a:spcBef>
          <a:spcPct val="20000"/>
        </a:spcBef>
        <a:buClr>
          <a:schemeClr val="tx1">
            <a:shade val="95000"/>
          </a:schemeClr>
        </a:buClr>
        <a:buSzPct val="65000"/>
        <a:buFont typeface="Wingdings 2"/>
        <a:buChar char=""/>
        <a:defRPr kumimoji="0" sz="2545" kern="1200">
          <a:solidFill>
            <a:schemeClr val="tx1"/>
          </a:solidFill>
          <a:latin typeface="+mn-lt"/>
          <a:ea typeface="+mn-ea"/>
          <a:cs typeface="+mn-cs"/>
        </a:defRPr>
      </a:lvl1pPr>
      <a:lvl2pPr marL="789717" indent="-257697" algn="l" rtl="0" eaLnBrk="1" latinLnBrk="0" hangingPunct="1">
        <a:spcBef>
          <a:spcPct val="20000"/>
        </a:spcBef>
        <a:buClr>
          <a:schemeClr val="tx1"/>
        </a:buClr>
        <a:buSzPct val="80000"/>
        <a:buFont typeface="Wingdings 2"/>
        <a:buChar char=""/>
        <a:defRPr kumimoji="0" sz="2182" kern="1200">
          <a:solidFill>
            <a:schemeClr val="tx1"/>
          </a:solidFill>
          <a:latin typeface="+mn-lt"/>
          <a:ea typeface="+mn-ea"/>
          <a:cs typeface="+mn-cs"/>
        </a:defRPr>
      </a:lvl2pPr>
      <a:lvl3pPr marL="1030788" indent="-207820" algn="l" rtl="0" eaLnBrk="1" latinLnBrk="0" hangingPunct="1">
        <a:spcBef>
          <a:spcPct val="20000"/>
        </a:spcBef>
        <a:buClr>
          <a:schemeClr val="tx1"/>
        </a:buClr>
        <a:buSzPct val="95000"/>
        <a:buFont typeface="Wingdings"/>
        <a:buChar char=""/>
        <a:defRPr kumimoji="0" sz="2000" kern="1200">
          <a:solidFill>
            <a:schemeClr val="tx1"/>
          </a:solidFill>
          <a:latin typeface="+mn-lt"/>
          <a:ea typeface="+mn-ea"/>
          <a:cs typeface="+mn-cs"/>
        </a:defRPr>
      </a:lvl3pPr>
      <a:lvl4pPr marL="1230296" indent="-166256" algn="l" rtl="0" eaLnBrk="1" latinLnBrk="0" hangingPunct="1">
        <a:spcBef>
          <a:spcPct val="20000"/>
        </a:spcBef>
        <a:buClr>
          <a:schemeClr val="tx1"/>
        </a:buClr>
        <a:buSzPct val="100000"/>
        <a:buFont typeface="Wingdings 3"/>
        <a:buChar char=""/>
        <a:defRPr kumimoji="0" sz="1818" kern="1200">
          <a:solidFill>
            <a:schemeClr val="tx1"/>
          </a:solidFill>
          <a:latin typeface="+mn-lt"/>
          <a:ea typeface="+mn-ea"/>
          <a:cs typeface="+mn-cs"/>
        </a:defRPr>
      </a:lvl4pPr>
      <a:lvl5pPr marL="1404865" indent="-166256" algn="l" rtl="0" eaLnBrk="1" latinLnBrk="0" hangingPunct="1">
        <a:spcBef>
          <a:spcPct val="20000"/>
        </a:spcBef>
        <a:buClr>
          <a:schemeClr val="tx1"/>
        </a:buClr>
        <a:buFont typeface="Wingdings 2"/>
        <a:buChar char=""/>
        <a:defRPr kumimoji="0" sz="1818" kern="1200">
          <a:solidFill>
            <a:schemeClr val="tx1"/>
          </a:solidFill>
          <a:latin typeface="+mn-lt"/>
          <a:ea typeface="+mn-ea"/>
          <a:cs typeface="+mn-cs"/>
        </a:defRPr>
      </a:lvl5pPr>
      <a:lvl6pPr marL="1604372" indent="-166256" algn="l" rtl="0" eaLnBrk="1" latinLnBrk="0" hangingPunct="1">
        <a:spcBef>
          <a:spcPct val="20000"/>
        </a:spcBef>
        <a:buClr>
          <a:schemeClr val="tx1"/>
        </a:buClr>
        <a:buFont typeface="Wingdings 3"/>
        <a:buChar char=""/>
        <a:defRPr kumimoji="0" sz="1636" kern="1200">
          <a:solidFill>
            <a:schemeClr val="tx1"/>
          </a:solidFill>
          <a:latin typeface="+mn-lt"/>
          <a:ea typeface="+mn-ea"/>
          <a:cs typeface="+mn-cs"/>
        </a:defRPr>
      </a:lvl6pPr>
      <a:lvl7pPr marL="1787254" indent="-166256" algn="l" rtl="0" eaLnBrk="1" latinLnBrk="0" hangingPunct="1">
        <a:spcBef>
          <a:spcPct val="20000"/>
        </a:spcBef>
        <a:buClr>
          <a:schemeClr val="tx1"/>
        </a:buClr>
        <a:buFont typeface="Wingdings 2"/>
        <a:buChar char=""/>
        <a:defRPr kumimoji="0" sz="1455" kern="1200">
          <a:solidFill>
            <a:schemeClr val="tx1"/>
          </a:solidFill>
          <a:latin typeface="+mn-lt"/>
          <a:ea typeface="+mn-ea"/>
          <a:cs typeface="+mn-cs"/>
        </a:defRPr>
      </a:lvl7pPr>
      <a:lvl8pPr marL="1970136" indent="-166256" algn="l" rtl="0" eaLnBrk="1" latinLnBrk="0" hangingPunct="1">
        <a:spcBef>
          <a:spcPct val="20000"/>
        </a:spcBef>
        <a:buClr>
          <a:schemeClr val="tx1"/>
        </a:buClr>
        <a:buFont typeface="Wingdings 2"/>
        <a:buChar char=""/>
        <a:defRPr kumimoji="0" sz="1273" kern="1200">
          <a:solidFill>
            <a:schemeClr val="tx1"/>
          </a:solidFill>
          <a:latin typeface="+mn-lt"/>
          <a:ea typeface="+mn-ea"/>
          <a:cs typeface="+mn-cs"/>
        </a:defRPr>
      </a:lvl8pPr>
      <a:lvl9pPr marL="2153018" indent="-166256" algn="l" rtl="0" eaLnBrk="1" latinLnBrk="0" hangingPunct="1">
        <a:spcBef>
          <a:spcPct val="20000"/>
        </a:spcBef>
        <a:buClr>
          <a:schemeClr val="tx1"/>
        </a:buClr>
        <a:buFont typeface="Wingdings 2"/>
        <a:buChar char=""/>
        <a:defRPr kumimoji="0" sz="1273"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15641" algn="l" rtl="0" eaLnBrk="1" latinLnBrk="0" hangingPunct="1">
        <a:defRPr kumimoji="0" kern="1200">
          <a:solidFill>
            <a:schemeClr val="tx1"/>
          </a:solidFill>
          <a:latin typeface="+mn-lt"/>
          <a:ea typeface="+mn-ea"/>
          <a:cs typeface="+mn-cs"/>
        </a:defRPr>
      </a:lvl2pPr>
      <a:lvl3pPr marL="831281" algn="l" rtl="0" eaLnBrk="1" latinLnBrk="0" hangingPunct="1">
        <a:defRPr kumimoji="0" kern="1200">
          <a:solidFill>
            <a:schemeClr val="tx1"/>
          </a:solidFill>
          <a:latin typeface="+mn-lt"/>
          <a:ea typeface="+mn-ea"/>
          <a:cs typeface="+mn-cs"/>
        </a:defRPr>
      </a:lvl3pPr>
      <a:lvl4pPr marL="1246922" algn="l" rtl="0" eaLnBrk="1" latinLnBrk="0" hangingPunct="1">
        <a:defRPr kumimoji="0" kern="1200">
          <a:solidFill>
            <a:schemeClr val="tx1"/>
          </a:solidFill>
          <a:latin typeface="+mn-lt"/>
          <a:ea typeface="+mn-ea"/>
          <a:cs typeface="+mn-cs"/>
        </a:defRPr>
      </a:lvl4pPr>
      <a:lvl5pPr marL="1662562" algn="l" rtl="0" eaLnBrk="1" latinLnBrk="0" hangingPunct="1">
        <a:defRPr kumimoji="0" kern="1200">
          <a:solidFill>
            <a:schemeClr val="tx1"/>
          </a:solidFill>
          <a:latin typeface="+mn-lt"/>
          <a:ea typeface="+mn-ea"/>
          <a:cs typeface="+mn-cs"/>
        </a:defRPr>
      </a:lvl5pPr>
      <a:lvl6pPr marL="2078203" algn="l" rtl="0" eaLnBrk="1" latinLnBrk="0" hangingPunct="1">
        <a:defRPr kumimoji="0" kern="1200">
          <a:solidFill>
            <a:schemeClr val="tx1"/>
          </a:solidFill>
          <a:latin typeface="+mn-lt"/>
          <a:ea typeface="+mn-ea"/>
          <a:cs typeface="+mn-cs"/>
        </a:defRPr>
      </a:lvl6pPr>
      <a:lvl7pPr marL="2493843" algn="l" rtl="0" eaLnBrk="1" latinLnBrk="0" hangingPunct="1">
        <a:defRPr kumimoji="0" kern="1200">
          <a:solidFill>
            <a:schemeClr val="tx1"/>
          </a:solidFill>
          <a:latin typeface="+mn-lt"/>
          <a:ea typeface="+mn-ea"/>
          <a:cs typeface="+mn-cs"/>
        </a:defRPr>
      </a:lvl7pPr>
      <a:lvl8pPr marL="2909484" algn="l" rtl="0" eaLnBrk="1" latinLnBrk="0" hangingPunct="1">
        <a:defRPr kumimoji="0" kern="1200">
          <a:solidFill>
            <a:schemeClr val="tx1"/>
          </a:solidFill>
          <a:latin typeface="+mn-lt"/>
          <a:ea typeface="+mn-ea"/>
          <a:cs typeface="+mn-cs"/>
        </a:defRPr>
      </a:lvl8pPr>
      <a:lvl9pPr marL="3325124"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microsoft.com/office/2007/relationships/hdphoto" Target="../media/hdphoto1.wdp"/><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5000"/>
            <a:lum/>
            <a:extLst>
              <a:ext uri="{BEBA8EAE-BF5A-486C-A8C5-ECC9F3942E4B}">
                <a14:imgProps xmlns:a14="http://schemas.microsoft.com/office/drawing/2010/main">
                  <a14:imgLayer r:embed="rId3">
                    <a14:imgEffect>
                      <a14:artisticBlur/>
                    </a14:imgEffect>
                  </a14:imgLayer>
                </a14:imgProps>
              </a:ext>
            </a:extLst>
          </a:blip>
          <a:srcRect/>
          <a:stretch>
            <a:fillRect l="-44000" r="-44000"/>
          </a:stretch>
        </a:blipFill>
        <a:effectLst/>
      </p:bgPr>
    </p:bg>
    <p:spTree>
      <p:nvGrpSpPr>
        <p:cNvPr id="1" name=""/>
        <p:cNvGrpSpPr/>
        <p:nvPr/>
      </p:nvGrpSpPr>
      <p:grpSpPr>
        <a:xfrm>
          <a:off x="0" y="0"/>
          <a:ext cx="0" cy="0"/>
          <a:chOff x="0" y="0"/>
          <a:chExt cx="0" cy="0"/>
        </a:xfrm>
      </p:grpSpPr>
      <p:sp>
        <p:nvSpPr>
          <p:cNvPr id="5" name="Rectangle 4"/>
          <p:cNvSpPr/>
          <p:nvPr/>
        </p:nvSpPr>
        <p:spPr>
          <a:xfrm>
            <a:off x="124691" y="0"/>
            <a:ext cx="7065818" cy="158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6680" y="74826"/>
            <a:ext cx="5119897" cy="3408826"/>
          </a:xfrm>
          <a:prstGeom prst="rect">
            <a:avLst/>
          </a:prstGeom>
          <a:ln>
            <a:noFill/>
          </a:ln>
          <a:effectLst>
            <a:outerShdw blurRad="292100" dist="139700" dir="2700000" algn="tl" rotWithShape="0">
              <a:srgbClr val="333333">
                <a:alpha val="65000"/>
              </a:srgbClr>
            </a:outerShdw>
          </a:effectLst>
        </p:spPr>
      </p:pic>
      <p:sp>
        <p:nvSpPr>
          <p:cNvPr id="21" name="Rectangle 20"/>
          <p:cNvSpPr/>
          <p:nvPr/>
        </p:nvSpPr>
        <p:spPr>
          <a:xfrm>
            <a:off x="0" y="8117615"/>
            <a:ext cx="7315200" cy="1026385"/>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3" name="Subtitle 2"/>
          <p:cNvSpPr>
            <a:spLocks noGrp="1"/>
          </p:cNvSpPr>
          <p:nvPr>
            <p:ph type="subTitle" idx="1"/>
          </p:nvPr>
        </p:nvSpPr>
        <p:spPr>
          <a:xfrm>
            <a:off x="-1" y="4294910"/>
            <a:ext cx="5358901" cy="3831019"/>
          </a:xfrm>
          <a:solidFill>
            <a:srgbClr val="FFFFFF">
              <a:alpha val="50196"/>
            </a:srgbClr>
          </a:solidFill>
        </p:spPr>
        <p:txBody>
          <a:bodyPr anchor="ctr">
            <a:noAutofit/>
          </a:bodyPr>
          <a:lstStyle/>
          <a:p>
            <a:r>
              <a:rPr lang="en-US" sz="1200" b="1" dirty="0">
                <a:solidFill>
                  <a:srgbClr val="10253F"/>
                </a:solidFill>
                <a:latin typeface="Century Gothic" panose="020B0502020202020204" pitchFamily="34" charset="0"/>
                <a:ea typeface="Verdana" panose="020B0604030504040204" pitchFamily="34" charset="0"/>
                <a:cs typeface="Verdana" panose="020B0604030504040204" pitchFamily="34" charset="0"/>
              </a:rPr>
              <a:t>This </a:t>
            </a:r>
            <a:r>
              <a:rPr lang="en-US" sz="1200" b="1"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marshfront</a:t>
            </a:r>
            <a:r>
              <a:rPr lang="en-US" sz="1200" b="1" dirty="0">
                <a:solidFill>
                  <a:srgbClr val="10253F"/>
                </a:solidFill>
                <a:latin typeface="Century Gothic" panose="020B0502020202020204" pitchFamily="34" charset="0"/>
                <a:ea typeface="Verdana" panose="020B0604030504040204" pitchFamily="34" charset="0"/>
                <a:cs typeface="Verdana" panose="020B0604030504040204" pitchFamily="34" charset="0"/>
              </a:rPr>
              <a:t> home provides 180 degree views of the Intracoastal Waterway and Atlantic Ocean and is steps away from the private Seagrass walkway leading directly to the most private beach on the Island. To live on the Out Islands of Seagrass is to commune intimately with nature while being less than five miles from the center of town and steps away from the walkway leading to the beach. Osprey, heron and pelicans soar overhead eyeing the feeding redfish washed in by tidal current steps from the house. This home has been extensively renovated into a retreat like no other. Smooth maple hardwoods, quartzite counters, high-end appliances, spa-like bathrooms, and beautifully filtered light throughout.</a:t>
            </a:r>
          </a:p>
          <a:p>
            <a:r>
              <a:rPr lang="en-US" sz="1200" b="1" dirty="0">
                <a:solidFill>
                  <a:srgbClr val="10253F"/>
                </a:solidFill>
                <a:latin typeface="Century Gothic" panose="020B0502020202020204" pitchFamily="34" charset="0"/>
                <a:ea typeface="Verdana" panose="020B0604030504040204" pitchFamily="34" charset="0"/>
                <a:cs typeface="Verdana" panose="020B0604030504040204" pitchFamily="34" charset="0"/>
              </a:rPr>
              <a:t>In addition to the private beach access, Seagrass offers its own resident-only crab dock for fishing, kayaking and marsh exploration. There is a large four car garage, plenty of storage in the attic and garage, and a small, manicured lawn for outdoor play. The community offers tennis golf, pickle ball, and miles of bike paths. Come kayak, fish and explore this delightful property--you will not be disappointed!</a:t>
            </a:r>
          </a:p>
        </p:txBody>
      </p:sp>
      <p:sp>
        <p:nvSpPr>
          <p:cNvPr id="2" name="Title 1"/>
          <p:cNvSpPr>
            <a:spLocks noGrp="1"/>
          </p:cNvSpPr>
          <p:nvPr>
            <p:ph type="ctrTitle"/>
          </p:nvPr>
        </p:nvSpPr>
        <p:spPr>
          <a:xfrm>
            <a:off x="91678" y="3529336"/>
            <a:ext cx="5129898" cy="765574"/>
          </a:xfrm>
        </p:spPr>
        <p:txBody>
          <a:bodyPr anchor="ctr">
            <a:noAutofit/>
            <a:scene3d>
              <a:camera prst="orthographicFront"/>
              <a:lightRig rig="soft" dir="t">
                <a:rot lat="0" lon="0" rev="17220000"/>
              </a:lightRig>
            </a:scene3d>
            <a:sp3d prstMaterial="softEdge"/>
          </a:bodyPr>
          <a:lstStyle/>
          <a:p>
            <a:r>
              <a:rPr lang="en-US" sz="2182" cap="none">
                <a:ln w="10541" cmpd="sng">
                  <a:noFill/>
                  <a:prstDash val="solid"/>
                </a:ln>
                <a:solidFill>
                  <a:srgbClr val="10253F"/>
                </a:solidFill>
                <a:effectLst/>
                <a:latin typeface="Century Gothic" panose="020B0502020202020204" pitchFamily="34" charset="0"/>
              </a:rPr>
              <a:t>14 Seagrass Lane</a:t>
            </a:r>
            <a:br>
              <a:rPr lang="en-US" sz="2182" cap="none" dirty="0">
                <a:ln w="10541" cmpd="sng">
                  <a:noFill/>
                  <a:prstDash val="solid"/>
                </a:ln>
                <a:solidFill>
                  <a:srgbClr val="10253F"/>
                </a:solidFill>
                <a:effectLst/>
                <a:latin typeface="Century Gothic" panose="020B0502020202020204" pitchFamily="34" charset="0"/>
              </a:rPr>
            </a:br>
            <a:r>
              <a:rPr lang="en-US" sz="1455" cap="none" dirty="0">
                <a:ln w="10541" cmpd="sng">
                  <a:noFill/>
                  <a:prstDash val="solid"/>
                </a:ln>
                <a:solidFill>
                  <a:srgbClr val="10253F"/>
                </a:solidFill>
                <a:effectLst/>
                <a:latin typeface="Century Gothic" panose="020B0502020202020204" pitchFamily="34" charset="0"/>
              </a:rPr>
              <a:t>Wild Dunes | Isle of Palms | MLS# 23018124 | $2,195,000</a:t>
            </a:r>
            <a:endParaRPr lang="en-US" sz="1273"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05055" y="8235572"/>
            <a:ext cx="1016685" cy="790472"/>
          </a:xfrm>
          <a:prstGeom prst="rect">
            <a:avLst/>
          </a:prstGeom>
        </p:spPr>
      </p:pic>
      <p:sp>
        <p:nvSpPr>
          <p:cNvPr id="17" name="Rectangle 16"/>
          <p:cNvSpPr/>
          <p:nvPr/>
        </p:nvSpPr>
        <p:spPr>
          <a:xfrm>
            <a:off x="124692" y="8232098"/>
            <a:ext cx="7065817" cy="805733"/>
          </a:xfrm>
          <a:prstGeom prst="rect">
            <a:avLst/>
          </a:prstGeom>
        </p:spPr>
        <p:txBody>
          <a:bodyPr wrap="square">
            <a:spAutoFit/>
          </a:bodyPr>
          <a:lstStyle/>
          <a:p>
            <a:pPr algn="ctr"/>
            <a:r>
              <a:rPr lang="en-US" sz="1636">
                <a:solidFill>
                  <a:schemeClr val="bg1"/>
                </a:solidFill>
                <a:effectLst>
                  <a:outerShdw blurRad="38100" dist="38100" dir="2700000" algn="tl">
                    <a:srgbClr val="000000">
                      <a:alpha val="43137"/>
                    </a:srgbClr>
                  </a:outerShdw>
                </a:effectLst>
                <a:latin typeface="Century Gothic" panose="020B0502020202020204" pitchFamily="34" charset="0"/>
              </a:rPr>
              <a:t>Ann Cortes</a:t>
            </a:r>
            <a:br>
              <a:rPr lang="en-US" sz="1636">
                <a:solidFill>
                  <a:schemeClr val="bg1"/>
                </a:solidFill>
                <a:effectLst>
                  <a:outerShdw blurRad="38100" dist="38100" dir="2700000" algn="tl">
                    <a:srgbClr val="000000">
                      <a:alpha val="43137"/>
                    </a:srgbClr>
                  </a:outerShdw>
                </a:effectLst>
                <a:latin typeface="Century Gothic" panose="020B0502020202020204" pitchFamily="34" charset="0"/>
              </a:rPr>
            </a:br>
            <a:r>
              <a:rPr lang="en-US" sz="100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000">
                <a:solidFill>
                  <a:schemeClr val="bg1"/>
                </a:solidFill>
                <a:effectLst>
                  <a:outerShdw blurRad="38100" dist="38100" dir="2700000" algn="tl">
                    <a:srgbClr val="000000">
                      <a:alpha val="43137"/>
                    </a:srgbClr>
                  </a:outerShdw>
                </a:effectLst>
                <a:latin typeface="Century Gothic" panose="020B0502020202020204" pitchFamily="34" charset="0"/>
              </a:rPr>
              <a:t>Mobile - (843) 324-6808</a:t>
            </a:r>
          </a:p>
          <a:p>
            <a:pPr algn="ctr"/>
            <a:r>
              <a:rPr lang="en-US" sz="1000">
                <a:solidFill>
                  <a:schemeClr val="bg1"/>
                </a:solidFill>
                <a:effectLst>
                  <a:outerShdw blurRad="38100" dist="38100" dir="2700000" algn="tl">
                    <a:srgbClr val="000000">
                      <a:alpha val="43137"/>
                    </a:srgbClr>
                  </a:outerShdw>
                </a:effectLst>
                <a:latin typeface="Century Gothic" panose="020B0502020202020204" pitchFamily="34" charset="0"/>
              </a:rPr>
              <a:t>ann.cortes@carolinaone.com</a:t>
            </a:r>
          </a:p>
        </p:txBody>
      </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4384" y="8235953"/>
            <a:ext cx="1148667" cy="789709"/>
          </a:xfrm>
          <a:prstGeom prst="rect">
            <a:avLst/>
          </a:prstGeom>
        </p:spPr>
      </p:pic>
      <p:sp>
        <p:nvSpPr>
          <p:cNvPr id="18" name="Rectangle 17"/>
          <p:cNvSpPr/>
          <p:nvPr/>
        </p:nvSpPr>
        <p:spPr>
          <a:xfrm>
            <a:off x="124691" y="8953820"/>
            <a:ext cx="7065818" cy="190180"/>
          </a:xfrm>
          <a:prstGeom prst="rect">
            <a:avLst/>
          </a:prstGeom>
        </p:spPr>
        <p:txBody>
          <a:bodyPr wrap="square" anchor="b">
            <a:spAutoFit/>
          </a:bodyPr>
          <a:lstStyle/>
          <a:p>
            <a:pPr algn="ctr"/>
            <a:r>
              <a:rPr lang="en-US" sz="636">
                <a:solidFill>
                  <a:schemeClr val="bg1"/>
                </a:solidFill>
                <a:latin typeface="Century Gothic" panose="020B0502020202020204" pitchFamily="34" charset="0"/>
              </a:rPr>
              <a:t>Carolina One Real Estate | 1503 Palm Blvd | Isle of Palms, SC 29451-2280</a:t>
            </a:r>
          </a:p>
        </p:txBody>
      </p:sp>
      <p:sp>
        <p:nvSpPr>
          <p:cNvPr id="23" name="Rectangle 22"/>
          <p:cNvSpPr/>
          <p:nvPr/>
        </p:nvSpPr>
        <p:spPr>
          <a:xfrm>
            <a:off x="7384473" y="4294910"/>
            <a:ext cx="2540684" cy="350545"/>
          </a:xfrm>
          <a:prstGeom prst="rect">
            <a:avLst/>
          </a:prstGeom>
          <a:noFill/>
        </p:spPr>
        <p:txBody>
          <a:bodyPr wrap="square">
            <a:spAutoFit/>
          </a:bodyPr>
          <a:lstStyle/>
          <a:p>
            <a:pPr algn="r"/>
            <a:r>
              <a:rPr lang="en-US" sz="1678" i="1">
                <a:solidFill>
                  <a:schemeClr val="bg1"/>
                </a:solidFill>
                <a:effectLst>
                  <a:outerShdw blurRad="50800" dist="38100" dir="5400000" algn="t" rotWithShape="0">
                    <a:prstClr val="black">
                      <a:alpha val="40000"/>
                    </a:prstClr>
                  </a:outerShdw>
                </a:effectLst>
              </a:rPr>
              <a:t>Fantastic Rental Property</a:t>
            </a:r>
          </a:p>
        </p:txBody>
      </p:sp>
      <p:pic>
        <p:nvPicPr>
          <p:cNvPr id="22" name="Picture 21"/>
          <p:cNvPicPr>
            <a:picLocks/>
          </p:cNvPicPr>
          <p:nvPr/>
        </p:nvPicPr>
        <p:blipFill>
          <a:blip r:embed="rId7">
            <a:extLst>
              <a:ext uri="{28A0092B-C50C-407E-A947-70E740481C1C}">
                <a14:useLocalDpi xmlns:a14="http://schemas.microsoft.com/office/drawing/2010/main" val="0"/>
              </a:ext>
            </a:extLst>
          </a:blip>
          <a:srcRect/>
          <a:stretch/>
        </p:blipFill>
        <p:spPr>
          <a:xfrm>
            <a:off x="5364705" y="4097238"/>
            <a:ext cx="1832632" cy="1221755"/>
          </a:xfrm>
          <a:prstGeom prst="rect">
            <a:avLst/>
          </a:prstGeom>
          <a:ln>
            <a:noFill/>
          </a:ln>
          <a:effectLst>
            <a:outerShdw blurRad="292100" dist="139700" dir="2700000" algn="tl" rotWithShape="0">
              <a:srgbClr val="333333">
                <a:alpha val="65000"/>
              </a:srgbClr>
            </a:outerShdw>
          </a:effectLst>
        </p:spPr>
      </p:pic>
      <p:pic>
        <p:nvPicPr>
          <p:cNvPr id="6" name="Picture 5"/>
          <p:cNvPicPr>
            <a:picLocks/>
          </p:cNvPicPr>
          <p:nvPr/>
        </p:nvPicPr>
        <p:blipFill>
          <a:blip r:embed="rId8">
            <a:extLst>
              <a:ext uri="{28A0092B-C50C-407E-A947-70E740481C1C}">
                <a14:useLocalDpi xmlns:a14="http://schemas.microsoft.com/office/drawing/2010/main" val="0"/>
              </a:ext>
            </a:extLst>
          </a:blip>
          <a:srcRect/>
          <a:stretch/>
        </p:blipFill>
        <p:spPr>
          <a:xfrm>
            <a:off x="5363512" y="6779843"/>
            <a:ext cx="1835019" cy="1223346"/>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rcRect/>
          <a:stretch/>
        </p:blipFill>
        <p:spPr>
          <a:xfrm>
            <a:off x="5358901" y="1413043"/>
            <a:ext cx="1844241" cy="1223346"/>
          </a:xfrm>
          <a:prstGeom prst="rect">
            <a:avLst/>
          </a:prstGeom>
          <a:ln>
            <a:noFill/>
          </a:ln>
          <a:effectLst>
            <a:outerShdw blurRad="292100" dist="139700" dir="2700000" algn="tl" rotWithShape="0">
              <a:srgbClr val="333333">
                <a:alpha val="65000"/>
              </a:srgbClr>
            </a:outerShdw>
          </a:effectLst>
        </p:spPr>
      </p:pic>
      <p:pic>
        <p:nvPicPr>
          <p:cNvPr id="33" name="Picture 32"/>
          <p:cNvPicPr>
            <a:picLocks/>
          </p:cNvPicPr>
          <p:nvPr/>
        </p:nvPicPr>
        <p:blipFill>
          <a:blip r:embed="rId10">
            <a:extLst>
              <a:ext uri="{28A0092B-C50C-407E-A947-70E740481C1C}">
                <a14:useLocalDpi xmlns:a14="http://schemas.microsoft.com/office/drawing/2010/main" val="0"/>
              </a:ext>
            </a:extLst>
          </a:blip>
          <a:srcRect/>
          <a:stretch/>
        </p:blipFill>
        <p:spPr>
          <a:xfrm>
            <a:off x="5365304" y="2758990"/>
            <a:ext cx="1831434" cy="1214851"/>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11">
            <a:extLst>
              <a:ext uri="{28A0092B-C50C-407E-A947-70E740481C1C}">
                <a14:useLocalDpi xmlns:a14="http://schemas.microsoft.com/office/drawing/2010/main" val="0"/>
              </a:ext>
            </a:extLst>
          </a:blip>
          <a:srcRect/>
          <a:stretch/>
        </p:blipFill>
        <p:spPr>
          <a:xfrm>
            <a:off x="5358900" y="73409"/>
            <a:ext cx="1831608" cy="1221072"/>
          </a:xfrm>
          <a:prstGeom prst="rect">
            <a:avLst/>
          </a:prstGeom>
          <a:ln>
            <a:noFill/>
          </a:ln>
          <a:effectLst>
            <a:outerShdw blurRad="292100" dist="139700" dir="2700000" algn="tl" rotWithShape="0">
              <a:srgbClr val="333333">
                <a:alpha val="65000"/>
              </a:srgbClr>
            </a:outerShdw>
          </a:effectLst>
        </p:spPr>
      </p:pic>
      <p:sp>
        <p:nvSpPr>
          <p:cNvPr id="30" name="Rectangle 29"/>
          <p:cNvSpPr/>
          <p:nvPr/>
        </p:nvSpPr>
        <p:spPr>
          <a:xfrm>
            <a:off x="91678" y="69272"/>
            <a:ext cx="5129900" cy="595804"/>
          </a:xfrm>
          <a:prstGeom prst="rect">
            <a:avLst/>
          </a:prstGeom>
          <a:noFill/>
        </p:spPr>
        <p:txBody>
          <a:bodyPr wrap="square">
            <a:spAutoFit/>
          </a:bodyPr>
          <a:lstStyle/>
          <a:p>
            <a:pPr algn="r"/>
            <a:r>
              <a:rPr lang="en-US" sz="1636" b="1" i="1" dirty="0">
                <a:ln w="3175">
                  <a:noFill/>
                </a:ln>
                <a:solidFill>
                  <a:schemeClr val="tx2"/>
                </a:solidFill>
                <a:effectLst>
                  <a:outerShdw blurRad="50800" dist="38100" dir="2700000" algn="tl" rotWithShape="0">
                    <a:prstClr val="black">
                      <a:alpha val="40000"/>
                    </a:prstClr>
                  </a:outerShdw>
                </a:effectLst>
              </a:rPr>
              <a:t>Stunning Marsh &amp; </a:t>
            </a:r>
          </a:p>
          <a:p>
            <a:pPr algn="r"/>
            <a:r>
              <a:rPr lang="en-US" sz="1636" b="1" i="1" dirty="0">
                <a:ln w="3175">
                  <a:noFill/>
                </a:ln>
                <a:solidFill>
                  <a:schemeClr val="tx2"/>
                </a:solidFill>
                <a:effectLst>
                  <a:outerShdw blurRad="50800" dist="38100" dir="2700000" algn="tl" rotWithShape="0">
                    <a:prstClr val="black">
                      <a:alpha val="40000"/>
                    </a:prstClr>
                  </a:outerShdw>
                </a:effectLst>
              </a:rPr>
              <a:t>Ocean Views!</a:t>
            </a:r>
          </a:p>
        </p:txBody>
      </p:sp>
      <p:pic>
        <p:nvPicPr>
          <p:cNvPr id="25" name="Picture 24"/>
          <p:cNvPicPr>
            <a:picLocks/>
          </p:cNvPicPr>
          <p:nvPr/>
        </p:nvPicPr>
        <p:blipFill>
          <a:blip r:embed="rId12">
            <a:extLst>
              <a:ext uri="{28A0092B-C50C-407E-A947-70E740481C1C}">
                <a14:useLocalDpi xmlns:a14="http://schemas.microsoft.com/office/drawing/2010/main" val="0"/>
              </a:ext>
            </a:extLst>
          </a:blip>
          <a:srcRect/>
          <a:stretch/>
        </p:blipFill>
        <p:spPr>
          <a:xfrm>
            <a:off x="5364784" y="5442045"/>
            <a:ext cx="1832473" cy="121554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232</TotalTime>
  <Words>267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14 Seagrass Lane Wild Dunes | Isle of Palms | MLS# 23018124 | $2,195,000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2023-10-06T17:09:39Z</dcterms:modified>
</cp:coreProperties>
</file>