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1/8/2019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1"/>
            <a:ext cx="7772400" cy="1430415"/>
          </a:xfrm>
        </p:spPr>
        <p:txBody>
          <a:bodyPr>
            <a:normAutofit fontScale="90000"/>
          </a:bodyPr>
          <a:lstStyle/>
          <a:p>
            <a:r>
              <a:rPr lang="en-US" sz="2800" b="1" i="1" dirty="0">
                <a:solidFill>
                  <a:srgbClr val="FF0000"/>
                </a:solidFill>
                <a:latin typeface="Times New Roman" panose="02020603050405020304" pitchFamily="18" charset="0"/>
                <a:cs typeface="Times New Roman" panose="02020603050405020304" pitchFamily="18" charset="0"/>
              </a:rPr>
              <a:t>Renovated Lowcountry Beauty</a:t>
            </a:r>
            <a:br>
              <a:rPr lang="en-US" sz="2800" b="1" i="1" dirty="0">
                <a:solidFill>
                  <a:srgbClr val="FF0000"/>
                </a:solidFill>
                <a:latin typeface="Times New Roman" panose="02020603050405020304" pitchFamily="18" charset="0"/>
                <a:cs typeface="Times New Roman" panose="02020603050405020304" pitchFamily="18" charset="0"/>
              </a:rPr>
            </a:br>
            <a:br>
              <a:rPr lang="en-US" sz="2400" b="1" i="1" dirty="0">
                <a:solidFill>
                  <a:srgbClr val="FF0000"/>
                </a:solidFill>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1500 Whitsun Court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Hobcaw Creek Plantation ~ Mount Pleasant ~ MLS# 19000486 ~ $545,000</a:t>
            </a:r>
            <a:endParaRPr lang="en-US" sz="2400" i="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0312" y="4724400"/>
            <a:ext cx="7331776" cy="3620421"/>
          </a:xfrm>
        </p:spPr>
        <p:txBody>
          <a:bodyPr anchor="ctr">
            <a:normAutofit fontScale="92500" lnSpcReduction="20000"/>
          </a:bodyPr>
          <a:lstStyle/>
          <a:p>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This gorgeous renovated low country home sits on one of the largest lots in the desirable Hobcaw Creek Plantation. The large lot is adorned with a beautiful oak tree and contains plenty of room for further expansion. The first floor features a wonderful kitchen with new appliances that include a double oven and island. The well-lit family living room has gorgeous crown molding, as well as new mahogany doors that open up to the large deck and gazebo making it optimal for entertaining. The first floor also has a formal dining room, as well as a half bath for guests. The second floor offers a master bedroom with large walk in closets and master bathroom with new quartz counter tops. The second floor has two guest bedrooms and another full bath with new counter tops and fixtures.</a:t>
            </a:r>
          </a:p>
          <a:p>
            <a:endParaRPr lang="en-US" sz="1800" dirty="0">
              <a:solidFill>
                <a:schemeClr val="tx1">
                  <a:lumMod val="65000"/>
                  <a:lumOff val="35000"/>
                </a:schemeClr>
              </a:solidFill>
              <a:latin typeface="Times New Roman" panose="02020603050405020304" pitchFamily="18" charset="0"/>
              <a:cs typeface="Times New Roman" panose="02020603050405020304" pitchFamily="18" charset="0"/>
            </a:endParaRPr>
          </a:p>
          <a:p>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The home also has a large frog which can serve as an office or a playroom.</a:t>
            </a:r>
          </a:p>
          <a:p>
            <a:endParaRPr lang="en-US" sz="1800" dirty="0">
              <a:solidFill>
                <a:schemeClr val="tx1">
                  <a:lumMod val="65000"/>
                  <a:lumOff val="35000"/>
                </a:schemeClr>
              </a:solidFill>
              <a:latin typeface="Times New Roman" panose="02020603050405020304" pitchFamily="18" charset="0"/>
              <a:cs typeface="Times New Roman" panose="02020603050405020304" pitchFamily="18" charset="0"/>
            </a:endParaRPr>
          </a:p>
          <a:p>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The covered front porch made for relaxing is renovated with </a:t>
            </a:r>
            <a:r>
              <a:rPr lang="en-US" sz="1800" dirty="0" err="1">
                <a:solidFill>
                  <a:schemeClr val="tx1">
                    <a:lumMod val="65000"/>
                    <a:lumOff val="35000"/>
                  </a:schemeClr>
                </a:solidFill>
                <a:latin typeface="Times New Roman" panose="02020603050405020304" pitchFamily="18" charset="0"/>
                <a:cs typeface="Times New Roman" panose="02020603050405020304" pitchFamily="18" charset="0"/>
              </a:rPr>
              <a:t>Ipe</a:t>
            </a:r>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 decking. </a:t>
            </a:r>
            <a:r>
              <a:rPr lang="en-US" sz="1800" dirty="0" err="1">
                <a:solidFill>
                  <a:schemeClr val="tx1">
                    <a:lumMod val="65000"/>
                    <a:lumOff val="35000"/>
                  </a:schemeClr>
                </a:solidFill>
                <a:latin typeface="Times New Roman" panose="02020603050405020304" pitchFamily="18" charset="0"/>
                <a:cs typeface="Times New Roman" panose="02020603050405020304" pitchFamily="18" charset="0"/>
              </a:rPr>
              <a:t>Ipe</a:t>
            </a:r>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 is an exotic hardwood that is naturally resistant to rot and decay, is 8 times harder than California Redwood.</a:t>
            </a:r>
          </a:p>
        </p:txBody>
      </p:sp>
      <p:sp>
        <p:nvSpPr>
          <p:cNvPr id="4" name="Rectangle 3"/>
          <p:cNvSpPr/>
          <p:nvPr/>
        </p:nvSpPr>
        <p:spPr>
          <a:xfrm>
            <a:off x="137160" y="152400"/>
            <a:ext cx="7498080" cy="9677400"/>
          </a:xfrm>
          <a:prstGeom prst="rect">
            <a:avLst/>
          </a:prstGeom>
          <a:noFill/>
          <a:ln w="3175">
            <a:solidFill>
              <a:srgbClr val="FF8B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90500" y="8458200"/>
            <a:ext cx="7391400" cy="1323439"/>
          </a:xfrm>
          <a:prstGeom prst="rect">
            <a:avLst/>
          </a:prstGeom>
        </p:spPr>
        <p:txBody>
          <a:bodyPr wrap="square">
            <a:spAutoFit/>
          </a:bodyPr>
          <a:lstStyle/>
          <a:p>
            <a:pPr algn="ctr"/>
            <a:r>
              <a:rPr lang="en-US" sz="2000" b="1" dirty="0">
                <a:latin typeface="Times New Roman" panose="02020603050405020304" pitchFamily="18" charset="0"/>
                <a:cs typeface="Times New Roman" panose="02020603050405020304" pitchFamily="18" charset="0"/>
              </a:rPr>
              <a:t>Kenneth Nix</a:t>
            </a:r>
          </a:p>
          <a:p>
            <a:pPr algn="ctr"/>
            <a:r>
              <a:rPr lang="en-US" sz="1600" dirty="0">
                <a:latin typeface="Times New Roman" panose="02020603050405020304" pitchFamily="18" charset="0"/>
                <a:cs typeface="Times New Roman" panose="02020603050405020304" pitchFamily="18" charset="0"/>
              </a:rPr>
              <a:t>kenneth@landsouthofcharleston.com</a:t>
            </a:r>
          </a:p>
          <a:p>
            <a:pPr algn="ctr"/>
            <a:r>
              <a:rPr lang="pt-BR" sz="1600" dirty="0">
                <a:latin typeface="Times New Roman" panose="02020603050405020304" pitchFamily="18" charset="0"/>
                <a:cs typeface="Times New Roman" panose="02020603050405020304" pitchFamily="18" charset="0"/>
              </a:rPr>
              <a:t>M (843) 222-2582 | O (843) 577-5263</a:t>
            </a:r>
          </a:p>
          <a:p>
            <a:pPr algn="ctr"/>
            <a:endParaRPr lang="en-US" sz="1600" dirty="0">
              <a:latin typeface="Times New Roman" panose="02020603050405020304" pitchFamily="18" charset="0"/>
              <a:cs typeface="Times New Roman" panose="02020603050405020304" pitchFamily="18" charset="0"/>
            </a:endParaRPr>
          </a:p>
          <a:p>
            <a:pPr algn="ctr"/>
            <a:r>
              <a:rPr lang="en-US" sz="1200" dirty="0">
                <a:latin typeface="Times New Roman" panose="02020603050405020304" pitchFamily="18" charset="0"/>
                <a:cs typeface="Times New Roman" panose="02020603050405020304" pitchFamily="18" charset="0"/>
              </a:rPr>
              <a:t>Land South of Charleston, LLC | 180 E Bay St Ste 300 | Charleston, SC 29401</a:t>
            </a:r>
          </a:p>
        </p:txBody>
      </p:sp>
      <p:cxnSp>
        <p:nvCxnSpPr>
          <p:cNvPr id="7" name="Straight Connector 6"/>
          <p:cNvCxnSpPr/>
          <p:nvPr/>
        </p:nvCxnSpPr>
        <p:spPr>
          <a:xfrm>
            <a:off x="1028700" y="8401510"/>
            <a:ext cx="5715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354" y="1600199"/>
            <a:ext cx="2761369" cy="2071027"/>
          </a:xfrm>
          <a:prstGeom prst="rect">
            <a:avLst/>
          </a:prstGeom>
        </p:spPr>
      </p:pic>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03285" y="3810000"/>
            <a:ext cx="685800" cy="914400"/>
          </a:xfrm>
          <a:prstGeom prst="rect">
            <a:avLst/>
          </a:prstGeom>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7355" y="3810000"/>
            <a:ext cx="685800" cy="914400"/>
          </a:xfrm>
          <a:prstGeom prst="rect">
            <a:avLst/>
          </a:prstGeom>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75320" y="3810000"/>
            <a:ext cx="685800" cy="914400"/>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15146" y="3810000"/>
            <a:ext cx="685800" cy="914400"/>
          </a:xfrm>
          <a:prstGeom prst="rect">
            <a:avLst/>
          </a:prstGeom>
        </p:spPr>
      </p:pic>
      <p:pic>
        <p:nvPicPr>
          <p:cNvPr id="19" name="Picture 1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95505" y="1600198"/>
            <a:ext cx="2761369" cy="2071027"/>
          </a:xfrm>
          <a:prstGeom prst="rect">
            <a:avLst/>
          </a:prstGeom>
        </p:spPr>
      </p:pic>
      <p:pic>
        <p:nvPicPr>
          <p:cNvPr id="20" name="Picture 1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125478" y="1600198"/>
            <a:ext cx="1553271" cy="2071027"/>
          </a:xfrm>
          <a:prstGeom prst="rect">
            <a:avLst/>
          </a:prstGeom>
        </p:spPr>
      </p:pic>
      <p:pic>
        <p:nvPicPr>
          <p:cNvPr id="23" name="Picture 22"/>
          <p:cNvPicPr>
            <a:picLocks noChangeAspect="1"/>
          </p:cNvPicPr>
          <p:nvPr/>
        </p:nvPicPr>
        <p:blipFill rotWithShape="1">
          <a:blip r:embed="rId9" cstate="print">
            <a:extLst>
              <a:ext uri="{28A0092B-C50C-407E-A947-70E740481C1C}">
                <a14:useLocalDpi xmlns:a14="http://schemas.microsoft.com/office/drawing/2010/main" val="0"/>
              </a:ext>
            </a:extLst>
          </a:blip>
          <a:srcRect l="29869" r="13881"/>
          <a:stretch/>
        </p:blipFill>
        <p:spPr>
          <a:xfrm>
            <a:off x="4387180" y="3810000"/>
            <a:ext cx="685801" cy="914400"/>
          </a:xfrm>
          <a:prstGeom prst="rect">
            <a:avLst/>
          </a:prstGeom>
        </p:spPr>
      </p:pic>
      <p:pic>
        <p:nvPicPr>
          <p:cNvPr id="16" name="Picture 15">
            <a:extLst>
              <a:ext uri="{FF2B5EF4-FFF2-40B4-BE49-F238E27FC236}">
                <a16:creationId xmlns:a16="http://schemas.microsoft.com/office/drawing/2014/main" id="{78B31D20-B59B-413C-A5FA-8AE01FC450BB}"/>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559215" y="3810000"/>
            <a:ext cx="685800" cy="914400"/>
          </a:xfrm>
          <a:prstGeom prst="rect">
            <a:avLst/>
          </a:prstGeom>
        </p:spPr>
      </p:pic>
      <p:pic>
        <p:nvPicPr>
          <p:cNvPr id="18" name="Picture 17">
            <a:extLst>
              <a:ext uri="{FF2B5EF4-FFF2-40B4-BE49-F238E27FC236}">
                <a16:creationId xmlns:a16="http://schemas.microsoft.com/office/drawing/2014/main" id="{04ACE45C-41B2-4B02-BDB7-A8D52B9ECA3F}"/>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731250" y="3810000"/>
            <a:ext cx="685800" cy="914400"/>
          </a:xfrm>
          <a:prstGeom prst="rect">
            <a:avLst/>
          </a:prstGeom>
        </p:spPr>
      </p:pic>
      <p:pic>
        <p:nvPicPr>
          <p:cNvPr id="21" name="Picture 20">
            <a:extLst>
              <a:ext uri="{FF2B5EF4-FFF2-40B4-BE49-F238E27FC236}">
                <a16:creationId xmlns:a16="http://schemas.microsoft.com/office/drawing/2014/main" id="{997FB7B9-E732-44E8-8BA0-41A1C8B679F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871074" y="3810000"/>
            <a:ext cx="685800" cy="914400"/>
          </a:xfrm>
          <a:prstGeom prst="rect">
            <a:avLst/>
          </a:prstGeom>
        </p:spPr>
      </p:pic>
      <p:pic>
        <p:nvPicPr>
          <p:cNvPr id="22" name="Picture 21">
            <a:extLst>
              <a:ext uri="{FF2B5EF4-FFF2-40B4-BE49-F238E27FC236}">
                <a16:creationId xmlns:a16="http://schemas.microsoft.com/office/drawing/2014/main" id="{66642362-CEE5-4CBC-BF9E-47B16BB1D6D3}"/>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43111" y="3810000"/>
            <a:ext cx="685800" cy="914400"/>
          </a:xfrm>
          <a:prstGeom prst="rect">
            <a:avLst/>
          </a:prstGeom>
        </p:spPr>
      </p:pic>
    </p:spTree>
    <p:extLst>
      <p:ext uri="{BB962C8B-B14F-4D97-AF65-F5344CB8AC3E}">
        <p14:creationId xmlns:p14="http://schemas.microsoft.com/office/powerpoint/2010/main" val="3945436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237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Renovated Lowcountry Beauty  1500 Whitsun Court Hobcaw Creek Plantation ~ Mount Pleasant ~ MLS# 19000486 ~ $545,000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Opportunity ~ Handyman Special ~</dc:title>
  <dc:creator>CVH360</dc:creator>
  <cp:lastModifiedBy>A. Thomas Price</cp:lastModifiedBy>
  <cp:revision>18</cp:revision>
  <dcterms:created xsi:type="dcterms:W3CDTF">2006-08-16T00:00:00Z</dcterms:created>
  <dcterms:modified xsi:type="dcterms:W3CDTF">2019-01-08T18:43:05Z</dcterms:modified>
</cp:coreProperties>
</file>