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6942" rtl="0" eaLnBrk="1" latinLnBrk="0" hangingPunct="1">
      <a:defRPr sz="1800" kern="1200">
        <a:solidFill>
          <a:schemeClr val="tx1"/>
        </a:solidFill>
        <a:latin typeface="+mn-lt"/>
        <a:ea typeface="+mn-ea"/>
        <a:cs typeface="+mn-cs"/>
      </a:defRPr>
    </a:lvl1pPr>
    <a:lvl2pPr marL="458471" algn="l" defTabSz="916942" rtl="0" eaLnBrk="1" latinLnBrk="0" hangingPunct="1">
      <a:defRPr sz="1800" kern="1200">
        <a:solidFill>
          <a:schemeClr val="tx1"/>
        </a:solidFill>
        <a:latin typeface="+mn-lt"/>
        <a:ea typeface="+mn-ea"/>
        <a:cs typeface="+mn-cs"/>
      </a:defRPr>
    </a:lvl2pPr>
    <a:lvl3pPr marL="916942" algn="l" defTabSz="916942" rtl="0" eaLnBrk="1" latinLnBrk="0" hangingPunct="1">
      <a:defRPr sz="1800" kern="1200">
        <a:solidFill>
          <a:schemeClr val="tx1"/>
        </a:solidFill>
        <a:latin typeface="+mn-lt"/>
        <a:ea typeface="+mn-ea"/>
        <a:cs typeface="+mn-cs"/>
      </a:defRPr>
    </a:lvl3pPr>
    <a:lvl4pPr marL="1375413" algn="l" defTabSz="916942" rtl="0" eaLnBrk="1" latinLnBrk="0" hangingPunct="1">
      <a:defRPr sz="1800" kern="1200">
        <a:solidFill>
          <a:schemeClr val="tx1"/>
        </a:solidFill>
        <a:latin typeface="+mn-lt"/>
        <a:ea typeface="+mn-ea"/>
        <a:cs typeface="+mn-cs"/>
      </a:defRPr>
    </a:lvl4pPr>
    <a:lvl5pPr marL="1833884" algn="l" defTabSz="916942" rtl="0" eaLnBrk="1" latinLnBrk="0" hangingPunct="1">
      <a:defRPr sz="1800" kern="1200">
        <a:solidFill>
          <a:schemeClr val="tx1"/>
        </a:solidFill>
        <a:latin typeface="+mn-lt"/>
        <a:ea typeface="+mn-ea"/>
        <a:cs typeface="+mn-cs"/>
      </a:defRPr>
    </a:lvl5pPr>
    <a:lvl6pPr marL="2292355" algn="l" defTabSz="916942" rtl="0" eaLnBrk="1" latinLnBrk="0" hangingPunct="1">
      <a:defRPr sz="1800" kern="1200">
        <a:solidFill>
          <a:schemeClr val="tx1"/>
        </a:solidFill>
        <a:latin typeface="+mn-lt"/>
        <a:ea typeface="+mn-ea"/>
        <a:cs typeface="+mn-cs"/>
      </a:defRPr>
    </a:lvl6pPr>
    <a:lvl7pPr marL="2750826" algn="l" defTabSz="916942" rtl="0" eaLnBrk="1" latinLnBrk="0" hangingPunct="1">
      <a:defRPr sz="1800" kern="1200">
        <a:solidFill>
          <a:schemeClr val="tx1"/>
        </a:solidFill>
        <a:latin typeface="+mn-lt"/>
        <a:ea typeface="+mn-ea"/>
        <a:cs typeface="+mn-cs"/>
      </a:defRPr>
    </a:lvl7pPr>
    <a:lvl8pPr marL="3209297" algn="l" defTabSz="916942" rtl="0" eaLnBrk="1" latinLnBrk="0" hangingPunct="1">
      <a:defRPr sz="1800" kern="1200">
        <a:solidFill>
          <a:schemeClr val="tx1"/>
        </a:solidFill>
        <a:latin typeface="+mn-lt"/>
        <a:ea typeface="+mn-ea"/>
        <a:cs typeface="+mn-cs"/>
      </a:defRPr>
    </a:lvl8pPr>
    <a:lvl9pPr marL="3667768" algn="l" defTabSz="9169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63A61"/>
    <a:srgbClr val="002D5B"/>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614" y="3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2816" indent="0" algn="ctr">
              <a:buNone/>
              <a:defRPr>
                <a:solidFill>
                  <a:schemeClr val="tx1">
                    <a:tint val="75000"/>
                  </a:schemeClr>
                </a:solidFill>
              </a:defRPr>
            </a:lvl2pPr>
            <a:lvl3pPr marL="905633" indent="0" algn="ctr">
              <a:buNone/>
              <a:defRPr>
                <a:solidFill>
                  <a:schemeClr val="tx1">
                    <a:tint val="75000"/>
                  </a:schemeClr>
                </a:solidFill>
              </a:defRPr>
            </a:lvl3pPr>
            <a:lvl4pPr marL="1358450" indent="0" algn="ctr">
              <a:buNone/>
              <a:defRPr>
                <a:solidFill>
                  <a:schemeClr val="tx1">
                    <a:tint val="75000"/>
                  </a:schemeClr>
                </a:solidFill>
              </a:defRPr>
            </a:lvl4pPr>
            <a:lvl5pPr marL="1811266" indent="0" algn="ctr">
              <a:buNone/>
              <a:defRPr>
                <a:solidFill>
                  <a:schemeClr val="tx1">
                    <a:tint val="75000"/>
                  </a:schemeClr>
                </a:solidFill>
              </a:defRPr>
            </a:lvl5pPr>
            <a:lvl6pPr marL="2264083" indent="0" algn="ctr">
              <a:buNone/>
              <a:defRPr>
                <a:solidFill>
                  <a:schemeClr val="tx1">
                    <a:tint val="75000"/>
                  </a:schemeClr>
                </a:solidFill>
              </a:defRPr>
            </a:lvl6pPr>
            <a:lvl7pPr marL="2716899" indent="0" algn="ctr">
              <a:buNone/>
              <a:defRPr>
                <a:solidFill>
                  <a:schemeClr val="tx1">
                    <a:tint val="75000"/>
                  </a:schemeClr>
                </a:solidFill>
              </a:defRPr>
            </a:lvl7pPr>
            <a:lvl8pPr marL="3169716" indent="0" algn="ctr">
              <a:buNone/>
              <a:defRPr>
                <a:solidFill>
                  <a:schemeClr val="tx1">
                    <a:tint val="75000"/>
                  </a:schemeClr>
                </a:solidFill>
              </a:defRPr>
            </a:lvl8pPr>
            <a:lvl9pPr marL="362253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8"/>
            <a:ext cx="6217920" cy="2000249"/>
          </a:xfrm>
        </p:spPr>
        <p:txBody>
          <a:bodyPr anchor="b"/>
          <a:lstStyle>
            <a:lvl1pPr marL="0" indent="0">
              <a:buNone/>
              <a:defRPr sz="1956">
                <a:solidFill>
                  <a:schemeClr val="tx1">
                    <a:tint val="75000"/>
                  </a:schemeClr>
                </a:solidFill>
              </a:defRPr>
            </a:lvl1pPr>
            <a:lvl2pPr marL="452816" indent="0">
              <a:buNone/>
              <a:defRPr sz="1778">
                <a:solidFill>
                  <a:schemeClr val="tx1">
                    <a:tint val="75000"/>
                  </a:schemeClr>
                </a:solidFill>
              </a:defRPr>
            </a:lvl2pPr>
            <a:lvl3pPr marL="905633" indent="0">
              <a:buNone/>
              <a:defRPr sz="1600">
                <a:solidFill>
                  <a:schemeClr val="tx1">
                    <a:tint val="75000"/>
                  </a:schemeClr>
                </a:solidFill>
              </a:defRPr>
            </a:lvl3pPr>
            <a:lvl4pPr marL="1358450" indent="0">
              <a:buNone/>
              <a:defRPr sz="1422">
                <a:solidFill>
                  <a:schemeClr val="tx1">
                    <a:tint val="75000"/>
                  </a:schemeClr>
                </a:solidFill>
              </a:defRPr>
            </a:lvl4pPr>
            <a:lvl5pPr marL="1811266" indent="0">
              <a:buNone/>
              <a:defRPr sz="1422">
                <a:solidFill>
                  <a:schemeClr val="tx1">
                    <a:tint val="75000"/>
                  </a:schemeClr>
                </a:solidFill>
              </a:defRPr>
            </a:lvl5pPr>
            <a:lvl6pPr marL="2264083" indent="0">
              <a:buNone/>
              <a:defRPr sz="1422">
                <a:solidFill>
                  <a:schemeClr val="tx1">
                    <a:tint val="75000"/>
                  </a:schemeClr>
                </a:solidFill>
              </a:defRPr>
            </a:lvl6pPr>
            <a:lvl7pPr marL="2716899" indent="0">
              <a:buNone/>
              <a:defRPr sz="1422">
                <a:solidFill>
                  <a:schemeClr val="tx1">
                    <a:tint val="75000"/>
                  </a:schemeClr>
                </a:solidFill>
              </a:defRPr>
            </a:lvl7pPr>
            <a:lvl8pPr marL="3169716" indent="0">
              <a:buNone/>
              <a:defRPr sz="1422">
                <a:solidFill>
                  <a:schemeClr val="tx1">
                    <a:tint val="75000"/>
                  </a:schemeClr>
                </a:solidFill>
              </a:defRPr>
            </a:lvl8pPr>
            <a:lvl9pPr marL="3622532" indent="0">
              <a:buNone/>
              <a:defRPr sz="142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3"/>
            <a:ext cx="3230880" cy="6034617"/>
          </a:xfrm>
        </p:spPr>
        <p:txBody>
          <a:bodyPr/>
          <a:lstStyle>
            <a:lvl1pPr>
              <a:defRPr sz="2756"/>
            </a:lvl1pPr>
            <a:lvl2pPr>
              <a:defRPr sz="2400"/>
            </a:lvl2pPr>
            <a:lvl3pPr>
              <a:defRPr sz="1956"/>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3"/>
            <a:ext cx="3230880" cy="6034617"/>
          </a:xfrm>
        </p:spPr>
        <p:txBody>
          <a:bodyPr/>
          <a:lstStyle>
            <a:lvl1pPr>
              <a:defRPr sz="2756"/>
            </a:lvl1pPr>
            <a:lvl2pPr>
              <a:defRPr sz="2400"/>
            </a:lvl2pPr>
            <a:lvl3pPr>
              <a:defRPr sz="1956"/>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2816" indent="0">
              <a:buNone/>
              <a:defRPr sz="1956" b="1"/>
            </a:lvl2pPr>
            <a:lvl3pPr marL="905633" indent="0">
              <a:buNone/>
              <a:defRPr sz="1778" b="1"/>
            </a:lvl3pPr>
            <a:lvl4pPr marL="1358450" indent="0">
              <a:buNone/>
              <a:defRPr sz="1600" b="1"/>
            </a:lvl4pPr>
            <a:lvl5pPr marL="1811266" indent="0">
              <a:buNone/>
              <a:defRPr sz="1600" b="1"/>
            </a:lvl5pPr>
            <a:lvl6pPr marL="2264083" indent="0">
              <a:buNone/>
              <a:defRPr sz="1600" b="1"/>
            </a:lvl6pPr>
            <a:lvl7pPr marL="2716899" indent="0">
              <a:buNone/>
              <a:defRPr sz="1600" b="1"/>
            </a:lvl7pPr>
            <a:lvl8pPr marL="3169716" indent="0">
              <a:buNone/>
              <a:defRPr sz="1600" b="1"/>
            </a:lvl8pPr>
            <a:lvl9pPr marL="3622532"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1956"/>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2816" indent="0">
              <a:buNone/>
              <a:defRPr sz="1956" b="1"/>
            </a:lvl2pPr>
            <a:lvl3pPr marL="905633" indent="0">
              <a:buNone/>
              <a:defRPr sz="1778" b="1"/>
            </a:lvl3pPr>
            <a:lvl4pPr marL="1358450" indent="0">
              <a:buNone/>
              <a:defRPr sz="1600" b="1"/>
            </a:lvl4pPr>
            <a:lvl5pPr marL="1811266" indent="0">
              <a:buNone/>
              <a:defRPr sz="1600" b="1"/>
            </a:lvl5pPr>
            <a:lvl6pPr marL="2264083" indent="0">
              <a:buNone/>
              <a:defRPr sz="1600" b="1"/>
            </a:lvl6pPr>
            <a:lvl7pPr marL="2716899" indent="0">
              <a:buNone/>
              <a:defRPr sz="1600" b="1"/>
            </a:lvl7pPr>
            <a:lvl8pPr marL="3169716" indent="0">
              <a:buNone/>
              <a:defRPr sz="1600" b="1"/>
            </a:lvl8pPr>
            <a:lvl9pPr marL="362253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1956"/>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1" cy="1549400"/>
          </a:xfrm>
        </p:spPr>
        <p:txBody>
          <a:bodyPr anchor="b"/>
          <a:lstStyle>
            <a:lvl1pPr algn="l">
              <a:defRPr sz="1956" b="1"/>
            </a:lvl1pPr>
          </a:lstStyle>
          <a:p>
            <a:r>
              <a:rPr lang="en-US"/>
              <a:t>Click to edit Master title style</a:t>
            </a:r>
          </a:p>
        </p:txBody>
      </p:sp>
      <p:sp>
        <p:nvSpPr>
          <p:cNvPr id="3" name="Content Placeholder 2"/>
          <p:cNvSpPr>
            <a:spLocks noGrp="1"/>
          </p:cNvSpPr>
          <p:nvPr>
            <p:ph idx="1"/>
          </p:nvPr>
        </p:nvSpPr>
        <p:spPr>
          <a:xfrm>
            <a:off x="2860040" y="364067"/>
            <a:ext cx="4089401" cy="7804151"/>
          </a:xfrm>
        </p:spPr>
        <p:txBody>
          <a:bodyPr/>
          <a:lstStyle>
            <a:lvl1pPr>
              <a:defRPr sz="3200"/>
            </a:lvl1pPr>
            <a:lvl2pPr>
              <a:defRPr sz="2756"/>
            </a:lvl2pPr>
            <a:lvl3pPr>
              <a:defRPr sz="2400"/>
            </a:lvl3pPr>
            <a:lvl4pPr>
              <a:defRPr sz="1956"/>
            </a:lvl4pPr>
            <a:lvl5pPr>
              <a:defRPr sz="1956"/>
            </a:lvl5pPr>
            <a:lvl6pPr>
              <a:defRPr sz="1956"/>
            </a:lvl6pPr>
            <a:lvl7pPr>
              <a:defRPr sz="1956"/>
            </a:lvl7pPr>
            <a:lvl8pPr>
              <a:defRPr sz="1956"/>
            </a:lvl8pPr>
            <a:lvl9pPr>
              <a:defRPr sz="195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1" cy="6254751"/>
          </a:xfrm>
        </p:spPr>
        <p:txBody>
          <a:bodyPr/>
          <a:lstStyle>
            <a:lvl1pPr marL="0" indent="0">
              <a:buNone/>
              <a:defRPr sz="1422"/>
            </a:lvl1pPr>
            <a:lvl2pPr marL="452816" indent="0">
              <a:buNone/>
              <a:defRPr sz="1156"/>
            </a:lvl2pPr>
            <a:lvl3pPr marL="905633" indent="0">
              <a:buNone/>
              <a:defRPr sz="978"/>
            </a:lvl3pPr>
            <a:lvl4pPr marL="1358450" indent="0">
              <a:buNone/>
              <a:defRPr sz="889"/>
            </a:lvl4pPr>
            <a:lvl5pPr marL="1811266" indent="0">
              <a:buNone/>
              <a:defRPr sz="889"/>
            </a:lvl5pPr>
            <a:lvl6pPr marL="2264083" indent="0">
              <a:buNone/>
              <a:defRPr sz="889"/>
            </a:lvl6pPr>
            <a:lvl7pPr marL="2716899" indent="0">
              <a:buNone/>
              <a:defRPr sz="889"/>
            </a:lvl7pPr>
            <a:lvl8pPr marL="3169716" indent="0">
              <a:buNone/>
              <a:defRPr sz="889"/>
            </a:lvl8pPr>
            <a:lvl9pPr marL="3622532" indent="0">
              <a:buNone/>
              <a:defRPr sz="88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1956"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2816" indent="0">
              <a:buNone/>
              <a:defRPr sz="2756"/>
            </a:lvl2pPr>
            <a:lvl3pPr marL="905633" indent="0">
              <a:buNone/>
              <a:defRPr sz="2400"/>
            </a:lvl3pPr>
            <a:lvl4pPr marL="1358450" indent="0">
              <a:buNone/>
              <a:defRPr sz="1956"/>
            </a:lvl4pPr>
            <a:lvl5pPr marL="1811266" indent="0">
              <a:buNone/>
              <a:defRPr sz="1956"/>
            </a:lvl5pPr>
            <a:lvl6pPr marL="2264083" indent="0">
              <a:buNone/>
              <a:defRPr sz="1956"/>
            </a:lvl6pPr>
            <a:lvl7pPr marL="2716899" indent="0">
              <a:buNone/>
              <a:defRPr sz="1956"/>
            </a:lvl7pPr>
            <a:lvl8pPr marL="3169716" indent="0">
              <a:buNone/>
              <a:defRPr sz="1956"/>
            </a:lvl8pPr>
            <a:lvl9pPr marL="3622532" indent="0">
              <a:buNone/>
              <a:defRPr sz="1956"/>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22"/>
            </a:lvl1pPr>
            <a:lvl2pPr marL="452816" indent="0">
              <a:buNone/>
              <a:defRPr sz="1156"/>
            </a:lvl2pPr>
            <a:lvl3pPr marL="905633" indent="0">
              <a:buNone/>
              <a:defRPr sz="978"/>
            </a:lvl3pPr>
            <a:lvl4pPr marL="1358450" indent="0">
              <a:buNone/>
              <a:defRPr sz="889"/>
            </a:lvl4pPr>
            <a:lvl5pPr marL="1811266" indent="0">
              <a:buNone/>
              <a:defRPr sz="889"/>
            </a:lvl5pPr>
            <a:lvl6pPr marL="2264083" indent="0">
              <a:buNone/>
              <a:defRPr sz="889"/>
            </a:lvl6pPr>
            <a:lvl7pPr marL="2716899" indent="0">
              <a:buNone/>
              <a:defRPr sz="889"/>
            </a:lvl7pPr>
            <a:lvl8pPr marL="3169716" indent="0">
              <a:buNone/>
              <a:defRPr sz="889"/>
            </a:lvl8pPr>
            <a:lvl9pPr marL="3622532" indent="0">
              <a:buNone/>
              <a:defRPr sz="88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3"/>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56">
                <a:solidFill>
                  <a:schemeClr val="tx1">
                    <a:tint val="75000"/>
                  </a:schemeClr>
                </a:solidFill>
              </a:defRPr>
            </a:lvl1pPr>
          </a:lstStyle>
          <a:p>
            <a:fld id="{1D8BD707-D9CF-40AE-B4C6-C98DA3205C09}" type="datetimeFigureOut">
              <a:rPr lang="en-US" smtClean="0"/>
              <a:pPr/>
              <a:t>9/5/2022</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56">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05633" rtl="0" eaLnBrk="1" latinLnBrk="0" hangingPunct="1">
        <a:spcBef>
          <a:spcPct val="0"/>
        </a:spcBef>
        <a:buNone/>
        <a:defRPr sz="4356" kern="1200">
          <a:solidFill>
            <a:schemeClr val="tx1"/>
          </a:solidFill>
          <a:latin typeface="+mj-lt"/>
          <a:ea typeface="+mj-ea"/>
          <a:cs typeface="+mj-cs"/>
        </a:defRPr>
      </a:lvl1pPr>
    </p:titleStyle>
    <p:bodyStyle>
      <a:lvl1pPr marL="339612" indent="-339612" algn="l" defTabSz="905633"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35827" indent="-283011" algn="l" defTabSz="905633" rtl="0" eaLnBrk="1" latinLnBrk="0" hangingPunct="1">
        <a:spcBef>
          <a:spcPct val="20000"/>
        </a:spcBef>
        <a:buFont typeface="Arial" pitchFamily="34" charset="0"/>
        <a:buChar char="–"/>
        <a:defRPr sz="2756" kern="1200">
          <a:solidFill>
            <a:schemeClr val="tx1"/>
          </a:solidFill>
          <a:latin typeface="+mn-lt"/>
          <a:ea typeface="+mn-ea"/>
          <a:cs typeface="+mn-cs"/>
        </a:defRPr>
      </a:lvl2pPr>
      <a:lvl3pPr marL="1132042" indent="-226408" algn="l" defTabSz="905633"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84858"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4pPr>
      <a:lvl5pPr marL="2037674"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5pPr>
      <a:lvl6pPr marL="2490491"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6pPr>
      <a:lvl7pPr marL="2943308"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7pPr>
      <a:lvl8pPr marL="3396124"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8pPr>
      <a:lvl9pPr marL="3848941"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9pPr>
    </p:bodyStyle>
    <p:otherStyle>
      <a:defPPr>
        <a:defRPr lang="en-US"/>
      </a:defPPr>
      <a:lvl1pPr marL="0" algn="l" defTabSz="905633" rtl="0" eaLnBrk="1" latinLnBrk="0" hangingPunct="1">
        <a:defRPr sz="1778" kern="1200">
          <a:solidFill>
            <a:schemeClr val="tx1"/>
          </a:solidFill>
          <a:latin typeface="+mn-lt"/>
          <a:ea typeface="+mn-ea"/>
          <a:cs typeface="+mn-cs"/>
        </a:defRPr>
      </a:lvl1pPr>
      <a:lvl2pPr marL="452816" algn="l" defTabSz="905633" rtl="0" eaLnBrk="1" latinLnBrk="0" hangingPunct="1">
        <a:defRPr sz="1778" kern="1200">
          <a:solidFill>
            <a:schemeClr val="tx1"/>
          </a:solidFill>
          <a:latin typeface="+mn-lt"/>
          <a:ea typeface="+mn-ea"/>
          <a:cs typeface="+mn-cs"/>
        </a:defRPr>
      </a:lvl2pPr>
      <a:lvl3pPr marL="905633" algn="l" defTabSz="905633" rtl="0" eaLnBrk="1" latinLnBrk="0" hangingPunct="1">
        <a:defRPr sz="1778" kern="1200">
          <a:solidFill>
            <a:schemeClr val="tx1"/>
          </a:solidFill>
          <a:latin typeface="+mn-lt"/>
          <a:ea typeface="+mn-ea"/>
          <a:cs typeface="+mn-cs"/>
        </a:defRPr>
      </a:lvl3pPr>
      <a:lvl4pPr marL="1358450" algn="l" defTabSz="905633" rtl="0" eaLnBrk="1" latinLnBrk="0" hangingPunct="1">
        <a:defRPr sz="1778" kern="1200">
          <a:solidFill>
            <a:schemeClr val="tx1"/>
          </a:solidFill>
          <a:latin typeface="+mn-lt"/>
          <a:ea typeface="+mn-ea"/>
          <a:cs typeface="+mn-cs"/>
        </a:defRPr>
      </a:lvl4pPr>
      <a:lvl5pPr marL="1811266" algn="l" defTabSz="905633" rtl="0" eaLnBrk="1" latinLnBrk="0" hangingPunct="1">
        <a:defRPr sz="1778" kern="1200">
          <a:solidFill>
            <a:schemeClr val="tx1"/>
          </a:solidFill>
          <a:latin typeface="+mn-lt"/>
          <a:ea typeface="+mn-ea"/>
          <a:cs typeface="+mn-cs"/>
        </a:defRPr>
      </a:lvl5pPr>
      <a:lvl6pPr marL="2264083" algn="l" defTabSz="905633" rtl="0" eaLnBrk="1" latinLnBrk="0" hangingPunct="1">
        <a:defRPr sz="1778" kern="1200">
          <a:solidFill>
            <a:schemeClr val="tx1"/>
          </a:solidFill>
          <a:latin typeface="+mn-lt"/>
          <a:ea typeface="+mn-ea"/>
          <a:cs typeface="+mn-cs"/>
        </a:defRPr>
      </a:lvl6pPr>
      <a:lvl7pPr marL="2716899" algn="l" defTabSz="905633" rtl="0" eaLnBrk="1" latinLnBrk="0" hangingPunct="1">
        <a:defRPr sz="1778" kern="1200">
          <a:solidFill>
            <a:schemeClr val="tx1"/>
          </a:solidFill>
          <a:latin typeface="+mn-lt"/>
          <a:ea typeface="+mn-ea"/>
          <a:cs typeface="+mn-cs"/>
        </a:defRPr>
      </a:lvl7pPr>
      <a:lvl8pPr marL="3169716" algn="l" defTabSz="905633" rtl="0" eaLnBrk="1" latinLnBrk="0" hangingPunct="1">
        <a:defRPr sz="1778" kern="1200">
          <a:solidFill>
            <a:schemeClr val="tx1"/>
          </a:solidFill>
          <a:latin typeface="+mn-lt"/>
          <a:ea typeface="+mn-ea"/>
          <a:cs typeface="+mn-cs"/>
        </a:defRPr>
      </a:lvl8pPr>
      <a:lvl9pPr marL="3622532" algn="l" defTabSz="905633" rtl="0" eaLnBrk="1" latinLnBrk="0" hangingPunct="1">
        <a:defRPr sz="17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63A61"/>
        </a:solid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7315200" cy="4876800"/>
          </a:xfrm>
          <a:prstGeom prst="rect">
            <a:avLst/>
          </a:prstGeom>
          <a:ln>
            <a:noFill/>
          </a:ln>
          <a:effectLst>
            <a:softEdge rad="112500"/>
          </a:effectLst>
        </p:spPr>
      </p:pic>
      <p:sp>
        <p:nvSpPr>
          <p:cNvPr id="4" name="Rectangle 3"/>
          <p:cNvSpPr/>
          <p:nvPr/>
        </p:nvSpPr>
        <p:spPr>
          <a:xfrm>
            <a:off x="1" y="3811393"/>
            <a:ext cx="7301522" cy="913007"/>
          </a:xfrm>
          <a:prstGeom prst="rect">
            <a:avLst/>
          </a:prstGeom>
        </p:spPr>
        <p:txBody>
          <a:bodyPr wrap="square">
            <a:spAutoFit/>
          </a:bodyPr>
          <a:lstStyle/>
          <a:p>
            <a:pPr algn="ctr"/>
            <a:r>
              <a:rPr lang="en-US" sz="2133" b="1" dirty="0">
                <a:ln w="3175">
                  <a:noFill/>
                </a:ln>
                <a:solidFill>
                  <a:schemeClr val="bg1"/>
                </a:solidFill>
                <a:effectLst>
                  <a:outerShdw blurRad="38100" dist="38100" dir="2700000" algn="tl">
                    <a:srgbClr val="000000">
                      <a:alpha val="43137"/>
                    </a:srgbClr>
                  </a:outerShdw>
                </a:effectLst>
                <a:latin typeface="Lucida Sans" panose="020B0602030504020204" pitchFamily="34" charset="0"/>
              </a:rPr>
              <a:t>1500 Pondside Court</a:t>
            </a:r>
          </a:p>
          <a:p>
            <a:pPr algn="ctr"/>
            <a:r>
              <a:rPr lang="en-US" sz="1600" dirty="0">
                <a:ln w="3175">
                  <a:noFill/>
                </a:ln>
                <a:solidFill>
                  <a:schemeClr val="bg1"/>
                </a:solidFill>
                <a:effectLst>
                  <a:outerShdw blurRad="38100" dist="38100" dir="2700000" algn="tl">
                    <a:srgbClr val="000000">
                      <a:alpha val="43137"/>
                    </a:srgbClr>
                  </a:outerShdw>
                </a:effectLst>
                <a:latin typeface="Lucida Sans" panose="020B0602030504020204" pitchFamily="34" charset="0"/>
              </a:rPr>
              <a:t>Legend Oaks Plantation | Summerville, SC 29485</a:t>
            </a:r>
          </a:p>
          <a:p>
            <a:pPr algn="ctr"/>
            <a:r>
              <a:rPr lang="en-US" sz="1600" dirty="0">
                <a:ln w="3175">
                  <a:noFill/>
                </a:ln>
                <a:solidFill>
                  <a:schemeClr val="bg1"/>
                </a:solidFill>
                <a:effectLst>
                  <a:outerShdw blurRad="38100" dist="38100" dir="2700000" algn="tl">
                    <a:srgbClr val="000000">
                      <a:alpha val="43137"/>
                    </a:srgbClr>
                  </a:outerShdw>
                </a:effectLst>
                <a:latin typeface="Lucida Sans" panose="020B0602030504020204" pitchFamily="34" charset="0"/>
              </a:rPr>
              <a:t>MLS# 22023266 | $599,000</a:t>
            </a:r>
          </a:p>
        </p:txBody>
      </p:sp>
      <p:sp>
        <p:nvSpPr>
          <p:cNvPr id="30" name="Rectangle 29"/>
          <p:cNvSpPr/>
          <p:nvPr/>
        </p:nvSpPr>
        <p:spPr>
          <a:xfrm>
            <a:off x="1760009" y="8254493"/>
            <a:ext cx="3793067" cy="570926"/>
          </a:xfrm>
          <a:prstGeom prst="rect">
            <a:avLst/>
          </a:prstGeom>
        </p:spPr>
        <p:txBody>
          <a:bodyPr wrap="square">
            <a:spAutoFit/>
          </a:bodyPr>
          <a:lstStyle/>
          <a:p>
            <a:pPr algn="ctr"/>
            <a:r>
              <a:rPr lang="en-US" sz="1244" dirty="0">
                <a:solidFill>
                  <a:schemeClr val="bg1"/>
                </a:solidFill>
                <a:latin typeface="Lucida Sans" panose="020B0602030504020204" pitchFamily="34" charset="0"/>
              </a:rPr>
              <a:t>Laurie Loparo</a:t>
            </a:r>
            <a:br>
              <a:rPr lang="en-US" sz="1244" dirty="0">
                <a:solidFill>
                  <a:schemeClr val="bg1"/>
                </a:solidFill>
                <a:latin typeface="Lucida Sans" panose="020B0602030504020204" pitchFamily="34" charset="0"/>
              </a:rPr>
            </a:br>
            <a:r>
              <a:rPr lang="en-US" sz="933" dirty="0">
                <a:solidFill>
                  <a:schemeClr val="bg1"/>
                </a:solidFill>
                <a:latin typeface="Lucida Sans" panose="020B0602030504020204" pitchFamily="34" charset="0"/>
              </a:rPr>
              <a:t>(843) 442-1290 | laurieloparo@gmail.com</a:t>
            </a:r>
          </a:p>
          <a:p>
            <a:pPr algn="ctr"/>
            <a:r>
              <a:rPr lang="en-US" sz="933" dirty="0">
                <a:solidFill>
                  <a:schemeClr val="bg1"/>
                </a:solidFill>
                <a:latin typeface="Lucida Sans" panose="020B0602030504020204" pitchFamily="34" charset="0"/>
              </a:rPr>
              <a:t>www.lauriesellscharleston.com</a:t>
            </a:r>
          </a:p>
        </p:txBody>
      </p:sp>
      <p:sp>
        <p:nvSpPr>
          <p:cNvPr id="35" name="Rectangle 34"/>
          <p:cNvSpPr/>
          <p:nvPr/>
        </p:nvSpPr>
        <p:spPr>
          <a:xfrm>
            <a:off x="202144" y="8935951"/>
            <a:ext cx="6908796" cy="201722"/>
          </a:xfrm>
          <a:prstGeom prst="rect">
            <a:avLst/>
          </a:prstGeom>
        </p:spPr>
        <p:txBody>
          <a:bodyPr wrap="square" anchor="b">
            <a:spAutoFit/>
          </a:bodyPr>
          <a:lstStyle/>
          <a:p>
            <a:pPr algn="ctr"/>
            <a:r>
              <a:rPr lang="en-US" sz="711" dirty="0">
                <a:solidFill>
                  <a:schemeClr val="bg1"/>
                </a:solidFill>
                <a:latin typeface="Lucida Sans" panose="020B0602030504020204" pitchFamily="34" charset="0"/>
              </a:rPr>
              <a:t>Carolina One Real Estate | 873 Orleans Road, Ste 102 | Charleston, SC 29407-5753</a:t>
            </a:r>
          </a:p>
        </p:txBody>
      </p:sp>
      <p:pic>
        <p:nvPicPr>
          <p:cNvPr id="37"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977672" y="8248650"/>
            <a:ext cx="1202060" cy="7965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4">
            <a:extLst>
              <a:ext uri="{28A0092B-C50C-407E-A947-70E740481C1C}">
                <a14:useLocalDpi xmlns:a14="http://schemas.microsoft.com/office/drawing/2010/main" val="0"/>
              </a:ext>
            </a:extLst>
          </a:blip>
          <a:srcRect/>
          <a:stretch/>
        </p:blipFill>
        <p:spPr>
          <a:xfrm>
            <a:off x="135466" y="8248650"/>
            <a:ext cx="1159933" cy="798119"/>
          </a:xfrm>
          <a:prstGeom prst="rect">
            <a:avLst/>
          </a:prstGeom>
          <a:effectLst/>
        </p:spPr>
      </p:pic>
      <p:sp>
        <p:nvSpPr>
          <p:cNvPr id="2" name="Title 1"/>
          <p:cNvSpPr>
            <a:spLocks noGrp="1"/>
          </p:cNvSpPr>
          <p:nvPr>
            <p:ph type="ctrTitle"/>
          </p:nvPr>
        </p:nvSpPr>
        <p:spPr>
          <a:xfrm>
            <a:off x="0" y="1"/>
            <a:ext cx="7315200" cy="838200"/>
          </a:xfrm>
          <a:effectLst/>
        </p:spPr>
        <p:txBody>
          <a:bodyPr anchor="t">
            <a:noAutofit/>
          </a:bodyPr>
          <a:lstStyle/>
          <a:p>
            <a:r>
              <a:rPr lang="en-US" sz="2800" b="1" i="1" dirty="0">
                <a:ln w="3175">
                  <a:solidFill>
                    <a:sysClr val="windowText" lastClr="000000"/>
                  </a:solidFill>
                </a:ln>
                <a:solidFill>
                  <a:schemeClr val="bg1"/>
                </a:solidFill>
                <a:effectLst>
                  <a:outerShdw blurRad="38100" dist="38100" dir="2700000" algn="tl">
                    <a:srgbClr val="000000">
                      <a:alpha val="43137"/>
                    </a:srgbClr>
                  </a:outerShdw>
                </a:effectLst>
                <a:latin typeface="Lucida Sans" panose="020B0602030504020204" pitchFamily="34" charset="0"/>
              </a:rPr>
              <a:t>Desirable Legend Oaks Plantation!!</a:t>
            </a:r>
            <a:endParaRPr lang="en-US" sz="2844" b="1" i="1" dirty="0">
              <a:ln w="3175">
                <a:solidFill>
                  <a:sysClr val="windowText" lastClr="000000"/>
                </a:solidFill>
              </a:ln>
              <a:solidFill>
                <a:schemeClr val="bg1"/>
              </a:solidFill>
              <a:effectLst>
                <a:outerShdw blurRad="38100" dist="38100" dir="2700000" algn="tl">
                  <a:srgbClr val="000000">
                    <a:alpha val="43137"/>
                  </a:srgbClr>
                </a:outerShdw>
              </a:effectLst>
              <a:latin typeface="Lucida Sans" panose="020B0602030504020204" pitchFamily="34" charset="0"/>
            </a:endParaRPr>
          </a:p>
        </p:txBody>
      </p:sp>
      <p:pic>
        <p:nvPicPr>
          <p:cNvPr id="7" name="Picture 6"/>
          <p:cNvPicPr>
            <a:picLocks/>
          </p:cNvPicPr>
          <p:nvPr/>
        </p:nvPicPr>
        <p:blipFill>
          <a:blip r:embed="rId5" cstate="print">
            <a:extLst>
              <a:ext uri="{28A0092B-C50C-407E-A947-70E740481C1C}">
                <a14:useLocalDpi xmlns:a14="http://schemas.microsoft.com/office/drawing/2010/main" val="0"/>
              </a:ext>
            </a:extLst>
          </a:blip>
          <a:srcRect/>
          <a:stretch/>
        </p:blipFill>
        <p:spPr>
          <a:xfrm>
            <a:off x="135467" y="7223059"/>
            <a:ext cx="1281210" cy="854140"/>
          </a:xfrm>
          <a:prstGeom prst="rect">
            <a:avLst/>
          </a:prstGeom>
          <a:ln>
            <a:noFill/>
          </a:ln>
          <a:effectLst/>
        </p:spPr>
      </p:pic>
      <p:pic>
        <p:nvPicPr>
          <p:cNvPr id="8" name="Picture 7"/>
          <p:cNvPicPr>
            <a:picLocks/>
          </p:cNvPicPr>
          <p:nvPr/>
        </p:nvPicPr>
        <p:blipFill>
          <a:blip r:embed="rId6" cstate="print">
            <a:extLst>
              <a:ext uri="{28A0092B-C50C-407E-A947-70E740481C1C}">
                <a14:useLocalDpi xmlns:a14="http://schemas.microsoft.com/office/drawing/2010/main" val="0"/>
              </a:ext>
            </a:extLst>
          </a:blip>
          <a:srcRect/>
          <a:stretch/>
        </p:blipFill>
        <p:spPr>
          <a:xfrm>
            <a:off x="4457758" y="7223060"/>
            <a:ext cx="1281210" cy="854140"/>
          </a:xfrm>
          <a:prstGeom prst="rect">
            <a:avLst/>
          </a:prstGeom>
          <a:ln>
            <a:noFill/>
          </a:ln>
          <a:effectLst/>
        </p:spPr>
      </p:pic>
      <p:pic>
        <p:nvPicPr>
          <p:cNvPr id="15" name="Picture 14"/>
          <p:cNvPicPr>
            <a:picLocks/>
          </p:cNvPicPr>
          <p:nvPr/>
        </p:nvPicPr>
        <p:blipFill>
          <a:blip r:embed="rId7" cstate="print">
            <a:extLst>
              <a:ext uri="{28A0092B-C50C-407E-A947-70E740481C1C}">
                <a14:useLocalDpi xmlns:a14="http://schemas.microsoft.com/office/drawing/2010/main" val="0"/>
              </a:ext>
            </a:extLst>
          </a:blip>
          <a:srcRect/>
          <a:stretch/>
        </p:blipFill>
        <p:spPr>
          <a:xfrm>
            <a:off x="1576231" y="7223059"/>
            <a:ext cx="1281210" cy="854140"/>
          </a:xfrm>
          <a:prstGeom prst="rect">
            <a:avLst/>
          </a:prstGeom>
          <a:ln>
            <a:noFill/>
          </a:ln>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a:stretch/>
        </p:blipFill>
        <p:spPr>
          <a:xfrm>
            <a:off x="5898521" y="7223059"/>
            <a:ext cx="1281210" cy="854140"/>
          </a:xfrm>
          <a:prstGeom prst="rect">
            <a:avLst/>
          </a:prstGeom>
          <a:ln>
            <a:noFill/>
          </a:ln>
          <a:effectLst/>
        </p:spPr>
      </p:pic>
      <p:sp>
        <p:nvSpPr>
          <p:cNvPr id="3" name="Subtitle 2"/>
          <p:cNvSpPr>
            <a:spLocks noGrp="1"/>
          </p:cNvSpPr>
          <p:nvPr>
            <p:ph type="subTitle" idx="1"/>
          </p:nvPr>
        </p:nvSpPr>
        <p:spPr>
          <a:xfrm>
            <a:off x="0" y="4724400"/>
            <a:ext cx="7301523" cy="2470177"/>
          </a:xfrm>
        </p:spPr>
        <p:txBody>
          <a:bodyPr anchor="ctr">
            <a:noAutofit/>
          </a:bodyPr>
          <a:lstStyle/>
          <a:p>
            <a:r>
              <a:rPr lang="en-US" sz="800" dirty="0">
                <a:solidFill>
                  <a:schemeClr val="bg1"/>
                </a:solidFill>
                <a:effectLst>
                  <a:outerShdw blurRad="38100" dist="38100" dir="2700000" algn="tl">
                    <a:srgbClr val="000000">
                      <a:alpha val="43137"/>
                    </a:srgbClr>
                  </a:outerShdw>
                </a:effectLst>
                <a:latin typeface="Lucida Sans" panose="020B0602030504020204" pitchFamily="34" charset="0"/>
              </a:rPr>
              <a:t>Award wining Beech Hill Elementary! New middle school-East Edisto. Ashley Ridge High school! One of most sought after sections in Legend Oaks! Quality Weiland built home. Welcome to this one owner brick front home on a corner </a:t>
            </a:r>
            <a:r>
              <a:rPr lang="en-US" sz="800" dirty="0" err="1">
                <a:solidFill>
                  <a:schemeClr val="bg1"/>
                </a:solidFill>
                <a:effectLst>
                  <a:outerShdw blurRad="38100" dist="38100" dir="2700000" algn="tl">
                    <a:srgbClr val="000000">
                      <a:alpha val="43137"/>
                    </a:srgbClr>
                  </a:outerShdw>
                </a:effectLst>
                <a:latin typeface="Lucida Sans" panose="020B0602030504020204" pitchFamily="34" charset="0"/>
              </a:rPr>
              <a:t>cul</a:t>
            </a:r>
            <a:r>
              <a:rPr lang="en-US" sz="800" dirty="0">
                <a:solidFill>
                  <a:schemeClr val="bg1"/>
                </a:solidFill>
                <a:effectLst>
                  <a:outerShdw blurRad="38100" dist="38100" dir="2700000" algn="tl">
                    <a:srgbClr val="000000">
                      <a:alpha val="43137"/>
                    </a:srgbClr>
                  </a:outerShdw>
                </a:effectLst>
                <a:latin typeface="Lucida Sans" panose="020B0602030504020204" pitchFamily="34" charset="0"/>
              </a:rPr>
              <a:t> de sac lot! With 5 bedrooms, 3 full baths, formal dining, separate office, there is more than enough space for all! As you arrive you will be Wowed by the meticulous care the owners have taken of the yard and the house. Walk up the Southern front porch and enter the 2 story foyer to this beautiful home! Office with glass doors is to the right, large formal dining room is on the left. Ahead continue into the main living area of the home. Many hours will be spent here with family and friends. Brazilian hardwood flooring flows throughout the downstairs living area. This home is great for entertaining as the kitchen is open to the family room. Guests and family can sit at the bar and converse while the cook prepares the meal. Dining can be done formally in the oversized formal dining room, or in the eat-in area for casual time, or better yet, on the back screened porch. Kitchen is ideal for the gourmet chef with amble granite counter space and gas stove. Kitchen is complete with quiet close upgraded cabinets and pantry. Exit the kitchen to the right, at end of the hall you will find the 5th bedroom with its private entrance to the side porch. The full bath is also located here. Would make a great mother-in-law room. Upstairs find the owners suite and additional 3 secondary bedrooms, laundry room, linen closet, loft and upgraded full bath. Owners suite is extremely spacious, bath has dual vanities, upgraded tile shower, soaking jacuzzi tub, separate water closet, walk-in closet where you will find a smaller door to extra storage over garage. Pull down attic access also allows for moderate storage. So many upgrades on this home! Outside you will find professional landscape lighting throughout the entire property, fence is aluminum for easy care and yard has full irrigation. Tankless water heater, insulated garage doors, upgraded bathrooms... ask for the list of special features! Legend Oaks is a golf course community with restaurant at the clubhouse. You can join the pool, tennis, golf or all three. There is an option to join the salt water pool located in other side of neighborhood. None are included in the </a:t>
            </a:r>
            <a:r>
              <a:rPr lang="en-US" sz="800" dirty="0" err="1">
                <a:solidFill>
                  <a:schemeClr val="bg1"/>
                </a:solidFill>
                <a:effectLst>
                  <a:outerShdw blurRad="38100" dist="38100" dir="2700000" algn="tl">
                    <a:srgbClr val="000000">
                      <a:alpha val="43137"/>
                    </a:srgbClr>
                  </a:outerShdw>
                </a:effectLst>
                <a:latin typeface="Lucida Sans" panose="020B0602030504020204" pitchFamily="34" charset="0"/>
              </a:rPr>
              <a:t>hoa</a:t>
            </a:r>
            <a:r>
              <a:rPr lang="en-US" sz="800" dirty="0">
                <a:solidFill>
                  <a:schemeClr val="bg1"/>
                </a:solidFill>
                <a:effectLst>
                  <a:outerShdw blurRad="38100" dist="38100" dir="2700000" algn="tl">
                    <a:srgbClr val="000000">
                      <a:alpha val="43137"/>
                    </a:srgbClr>
                  </a:outerShdw>
                </a:effectLst>
                <a:latin typeface="Lucida Sans" panose="020B0602030504020204" pitchFamily="34" charset="0"/>
              </a:rPr>
              <a:t>, but are optional. </a:t>
            </a:r>
          </a:p>
          <a:p>
            <a:r>
              <a:rPr lang="en-US" sz="800" b="1" i="1" dirty="0">
                <a:solidFill>
                  <a:schemeClr val="bg1"/>
                </a:solidFill>
                <a:effectLst>
                  <a:outerShdw blurRad="38100" dist="38100" dir="2700000" algn="tl">
                    <a:srgbClr val="000000">
                      <a:alpha val="43137"/>
                    </a:srgbClr>
                  </a:outerShdw>
                </a:effectLst>
                <a:latin typeface="Lucida Sans" panose="020B0602030504020204" pitchFamily="34" charset="0"/>
              </a:rPr>
              <a:t>Call today for your private showing.</a:t>
            </a:r>
          </a:p>
        </p:txBody>
      </p:sp>
      <p:pic>
        <p:nvPicPr>
          <p:cNvPr id="18" name="Picture 17">
            <a:extLst>
              <a:ext uri="{FF2B5EF4-FFF2-40B4-BE49-F238E27FC236}">
                <a16:creationId xmlns:a16="http://schemas.microsoft.com/office/drawing/2014/main" id="{266F7AB7-9A23-4479-8B2A-C55908BD6B4E}"/>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3016995" y="7223059"/>
            <a:ext cx="1281210" cy="854140"/>
          </a:xfrm>
          <a:prstGeom prst="rect">
            <a:avLst/>
          </a:prstGeom>
          <a:ln>
            <a:noFill/>
          </a:ln>
          <a:effec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945</TotalTime>
  <Words>530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Desirable Legend Oaks Plantation!!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80</cp:revision>
  <dcterms:created xsi:type="dcterms:W3CDTF">2006-08-16T00:00:00Z</dcterms:created>
  <dcterms:modified xsi:type="dcterms:W3CDTF">2022-09-05T16:48:56Z</dcterms:modified>
</cp:coreProperties>
</file>