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8" d="100"/>
          <a:sy n="78" d="100"/>
        </p:scale>
        <p:origin x="2191" y="29"/>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5"/>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9"/>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9"/>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4"/>
            <a:ext cx="7772400" cy="145288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496"/>
            <a:ext cx="7772400" cy="16001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2"/>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2"/>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637454"/>
            <a:ext cx="4040188"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319867"/>
            <a:ext cx="4040188"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637454"/>
            <a:ext cx="4041775"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319867"/>
            <a:ext cx="4041775"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91253"/>
            <a:ext cx="3008313" cy="123952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91255"/>
            <a:ext cx="5111751" cy="62433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530775"/>
            <a:ext cx="3008313" cy="50038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1"/>
            <a:ext cx="5486400" cy="60452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725162"/>
            <a:ext cx="5486400" cy="858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2"/>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8"/>
            <a:ext cx="21336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3/16/2023</a:t>
            </a:fld>
            <a:endParaRPr lang="en-US"/>
          </a:p>
        </p:txBody>
      </p:sp>
      <p:sp>
        <p:nvSpPr>
          <p:cNvPr id="5" name="Footer Placeholder 4"/>
          <p:cNvSpPr>
            <a:spLocks noGrp="1"/>
          </p:cNvSpPr>
          <p:nvPr>
            <p:ph type="ftr" sz="quarter" idx="3"/>
          </p:nvPr>
        </p:nvSpPr>
        <p:spPr>
          <a:xfrm>
            <a:off x="3124200" y="6780108"/>
            <a:ext cx="28956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8"/>
            <a:ext cx="21336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p:blipFill>
        <p:spPr>
          <a:xfrm>
            <a:off x="0" y="457200"/>
            <a:ext cx="9144000" cy="6084117"/>
          </a:xfrm>
          <a:prstGeom prst="rect">
            <a:avLst/>
          </a:prstGeom>
          <a:ln>
            <a:solidFill>
              <a:schemeClr val="bg1"/>
            </a:solidFill>
          </a:ln>
        </p:spPr>
      </p:pic>
      <p:sp>
        <p:nvSpPr>
          <p:cNvPr id="3" name="Subtitle 2"/>
          <p:cNvSpPr>
            <a:spLocks noGrp="1"/>
          </p:cNvSpPr>
          <p:nvPr>
            <p:ph type="subTitle" idx="1"/>
          </p:nvPr>
        </p:nvSpPr>
        <p:spPr>
          <a:xfrm>
            <a:off x="9433559" y="762000"/>
            <a:ext cx="1310641" cy="4707360"/>
          </a:xfrm>
        </p:spPr>
        <p:txBody>
          <a:bodyPr>
            <a:noAutofit/>
          </a:bodyPr>
          <a:lstStyle/>
          <a:p>
            <a:pPr algn="l"/>
            <a:r>
              <a:rPr lang="en-US" sz="950" dirty="0">
                <a:solidFill>
                  <a:schemeClr val="tx1">
                    <a:lumMod val="85000"/>
                    <a:lumOff val="15000"/>
                  </a:schemeClr>
                </a:solidFill>
                <a:latin typeface="Century Gothic" panose="020B0502020202020204" pitchFamily="34" charset="0"/>
              </a:rPr>
              <a:t>Gorgeous, fully renovated Sullivan's Island home is perfect as a full-time residence or second home! Saltwater pool, separate oversized Hot Tub, decks on every level with views of Fort Sumter and Charleston Harbor, and only a short walk to the Beach! The most recent renovations (2022) include a new/updated Kitchen, first level Owners Suite and separate Powder Room for guests. The large Dining Room and Living Room are a warm and comfortable gathering place for family and friends, and the double glass doors lead to the spacious screened porch and pool area with ample space for sunbathing and outdoor entertaining! Back inside, the stairs take you to the open and bright second floor Family Room, two additional Bedrooms (one with ensuite bath and another full bath in the hall outside the third bedroom), plus a large Covered Porch! Perhaps the favorite room of the house is on the third floor with expansive windows, open deck and the best views of Fort Sumter and the Charleston Harbor. This room includes a Wet Bar, Beverage Fridge, Half Bath and indoor/outdoor entertaining space! Do not miss the *secret* room large enough for a twin bed! Finally, the fourth level Observation Deck has plenty of room to relax and soak in the gorgeous Island views! In 2007 this home was totally renovated, adding the third and fourth levels, all exterior decks/porches, new windows, cement plank siding, and new electrical and plumbing throughout. Along with a home Generac generator, there is an outdoor shower and oversized, detached Garage that can easily accommodate multiple cars and/or your favorite island toys! This beautiful home sits on a quiet street, is adjacent to the Ft Moultrie National Historical Park, and is a short golf cart ride to Sullivan Island's restaurants and shops.</a:t>
            </a:r>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34160"/>
          <a:stretch/>
        </p:blipFill>
        <p:spPr bwMode="auto">
          <a:xfrm>
            <a:off x="0" y="0"/>
            <a:ext cx="9144001" cy="685871"/>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00" y="1219200"/>
            <a:ext cx="472441" cy="5867400"/>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981200" y="14068"/>
            <a:ext cx="7162798" cy="671803"/>
          </a:xfrm>
        </p:spPr>
        <p:txBody>
          <a:bodyPr>
            <a:noAutofit/>
          </a:bodyPr>
          <a:lstStyle/>
          <a:p>
            <a:pPr algn="r"/>
            <a:r>
              <a:rPr lang="en-US" sz="2800" dirty="0">
                <a:solidFill>
                  <a:schemeClr val="bg1"/>
                </a:solidFill>
                <a:effectLst>
                  <a:outerShdw blurRad="38100" dist="38100" dir="2700000" algn="tl">
                    <a:srgbClr val="000000">
                      <a:alpha val="43137"/>
                    </a:srgbClr>
                  </a:outerShdw>
                </a:effectLst>
                <a:latin typeface="Century Gothic" panose="020B0502020202020204" pitchFamily="34" charset="0"/>
              </a:rPr>
              <a:t>Open House </a:t>
            </a:r>
            <a:r>
              <a:rPr lang="en-US" sz="2800">
                <a:solidFill>
                  <a:schemeClr val="bg1"/>
                </a:solidFill>
                <a:effectLst>
                  <a:outerShdw blurRad="38100" dist="38100" dir="2700000" algn="tl">
                    <a:srgbClr val="000000">
                      <a:alpha val="43137"/>
                    </a:srgbClr>
                  </a:outerShdw>
                </a:effectLst>
                <a:latin typeface="Century Gothic" panose="020B0502020202020204" pitchFamily="34" charset="0"/>
              </a:rPr>
              <a:t>Saturday 11-3</a:t>
            </a:r>
            <a:endParaRPr lang="en-US" sz="28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8" name="Rectangle 7"/>
          <p:cNvSpPr/>
          <p:nvPr/>
        </p:nvSpPr>
        <p:spPr>
          <a:xfrm>
            <a:off x="0" y="685800"/>
            <a:ext cx="2959099" cy="1169551"/>
          </a:xfrm>
          <a:prstGeom prst="rect">
            <a:avLst/>
          </a:prstGeom>
        </p:spPr>
        <p:txBody>
          <a:bodyPr wrap="square">
            <a:spAutoFit/>
          </a:bodyPr>
          <a:lstStyle/>
          <a:p>
            <a:r>
              <a:rPr lang="en-US" sz="2000" b="1" dirty="0">
                <a:solidFill>
                  <a:schemeClr val="bg1"/>
                </a:solidFill>
                <a:effectLst>
                  <a:outerShdw blurRad="50800" dist="38100" dir="2700000" algn="tl" rotWithShape="0">
                    <a:prstClr val="black">
                      <a:alpha val="82000"/>
                    </a:prstClr>
                  </a:outerShdw>
                </a:effectLst>
                <a:latin typeface="Century Gothic" panose="020B0502020202020204" pitchFamily="34" charset="0"/>
              </a:rPr>
              <a:t>1502 Poe Avenue</a:t>
            </a:r>
          </a:p>
          <a:p>
            <a:r>
              <a:rPr lang="en-US" sz="1600" dirty="0">
                <a:solidFill>
                  <a:schemeClr val="bg1"/>
                </a:solidFill>
                <a:effectLst>
                  <a:outerShdw blurRad="50800" dist="38100" dir="2700000" algn="tl" rotWithShape="0">
                    <a:prstClr val="black">
                      <a:alpha val="82000"/>
                    </a:prstClr>
                  </a:outerShdw>
                </a:effectLst>
                <a:latin typeface="Century Gothic" panose="020B0502020202020204" pitchFamily="34" charset="0"/>
              </a:rPr>
              <a:t>Sullivans Island, SC 29482</a:t>
            </a:r>
          </a:p>
          <a:p>
            <a:r>
              <a:rPr lang="en-US" sz="1600" dirty="0">
                <a:solidFill>
                  <a:schemeClr val="bg1"/>
                </a:solidFill>
                <a:effectLst>
                  <a:outerShdw blurRad="50800" dist="38100" dir="2700000" algn="tl" rotWithShape="0">
                    <a:prstClr val="black">
                      <a:alpha val="82000"/>
                    </a:prstClr>
                  </a:outerShdw>
                </a:effectLst>
                <a:latin typeface="Century Gothic" panose="020B0502020202020204" pitchFamily="34" charset="0"/>
              </a:rPr>
              <a:t>MLS# 23005488</a:t>
            </a:r>
          </a:p>
          <a:p>
            <a:r>
              <a:rPr lang="en-US" sz="1600" dirty="0">
                <a:solidFill>
                  <a:schemeClr val="bg1"/>
                </a:solidFill>
                <a:effectLst>
                  <a:outerShdw blurRad="50800" dist="38100" dir="2700000" algn="tl" rotWithShape="0">
                    <a:prstClr val="black">
                      <a:alpha val="82000"/>
                    </a:prstClr>
                  </a:outerShdw>
                </a:effectLst>
                <a:latin typeface="Century Gothic" panose="020B0502020202020204" pitchFamily="34" charset="0"/>
              </a:rPr>
              <a:t>$3,900,000</a:t>
            </a:r>
            <a:endParaRPr lang="en-US" dirty="0">
              <a:solidFill>
                <a:schemeClr val="bg1"/>
              </a:solidFill>
              <a:effectLst>
                <a:outerShdw blurRad="50800" dist="38100" dir="2700000" algn="tl" rotWithShape="0">
                  <a:prstClr val="black">
                    <a:alpha val="82000"/>
                  </a:prstClr>
                </a:outerShdw>
              </a:effectLst>
              <a:latin typeface="Century Gothic" panose="020B0502020202020204" pitchFamily="34"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682648" y="381000"/>
            <a:ext cx="1371600" cy="914400"/>
          </a:xfrm>
          <a:prstGeom prst="rect">
            <a:avLst/>
          </a:prstGeom>
          <a:ln>
            <a:noFill/>
          </a:ln>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82647" y="1328682"/>
            <a:ext cx="1371601" cy="914400"/>
          </a:xfrm>
          <a:prstGeom prst="rect">
            <a:avLst/>
          </a:prstGeom>
          <a:ln>
            <a:noFill/>
          </a:ln>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682647" y="3224046"/>
            <a:ext cx="1369695" cy="913130"/>
          </a:xfrm>
          <a:prstGeom prst="rect">
            <a:avLst/>
          </a:prstGeom>
          <a:ln>
            <a:noFill/>
          </a:ln>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682647" y="4170458"/>
            <a:ext cx="1369695" cy="913130"/>
          </a:xfrm>
          <a:prstGeom prst="rect">
            <a:avLst/>
          </a:prstGeom>
          <a:ln>
            <a:no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82648" y="6063282"/>
            <a:ext cx="1369695" cy="913130"/>
          </a:xfrm>
          <a:prstGeom prst="rect">
            <a:avLst/>
          </a:prstGeom>
          <a:ln>
            <a:no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682647" y="5116870"/>
            <a:ext cx="1369695" cy="913130"/>
          </a:xfrm>
          <a:prstGeom prst="rect">
            <a:avLst/>
          </a:prstGeom>
          <a:ln>
            <a:noFill/>
          </a:ln>
        </p:spPr>
      </p:pic>
      <p:sp>
        <p:nvSpPr>
          <p:cNvPr id="12" name="Rectangle 11"/>
          <p:cNvSpPr/>
          <p:nvPr/>
        </p:nvSpPr>
        <p:spPr>
          <a:xfrm>
            <a:off x="-7568" y="6019800"/>
            <a:ext cx="2052320" cy="507831"/>
          </a:xfrm>
          <a:prstGeom prst="rect">
            <a:avLst/>
          </a:prstGeom>
        </p:spPr>
        <p:txBody>
          <a:bodyPr wrap="square">
            <a:spAutoFit/>
          </a:bodyPr>
          <a:lstStyle/>
          <a:p>
            <a:r>
              <a:rPr lang="en-US" sz="900" i="1" dirty="0">
                <a:solidFill>
                  <a:schemeClr val="bg1">
                    <a:lumMod val="85000"/>
                  </a:schemeClr>
                </a:solidFill>
                <a:latin typeface="Century Gothic" panose="020B0502020202020204" pitchFamily="34" charset="0"/>
              </a:rPr>
              <a:t>Carolina One Real Estate</a:t>
            </a:r>
          </a:p>
          <a:p>
            <a:r>
              <a:rPr lang="en-US" sz="900" i="1" dirty="0">
                <a:solidFill>
                  <a:schemeClr val="bg1">
                    <a:lumMod val="85000"/>
                  </a:schemeClr>
                </a:solidFill>
                <a:latin typeface="Century Gothic" panose="020B0502020202020204" pitchFamily="34" charset="0"/>
              </a:rPr>
              <a:t>195 W Coleman Blvd</a:t>
            </a:r>
          </a:p>
          <a:p>
            <a:r>
              <a:rPr lang="en-US" sz="900" i="1" dirty="0">
                <a:solidFill>
                  <a:schemeClr val="bg1">
                    <a:lumMod val="85000"/>
                  </a:schemeClr>
                </a:solidFill>
                <a:latin typeface="Century Gothic" panose="020B0502020202020204" pitchFamily="34" charset="0"/>
              </a:rPr>
              <a:t>Mt Pleasant, SC 29464</a:t>
            </a:r>
          </a:p>
        </p:txBody>
      </p:sp>
      <p:grpSp>
        <p:nvGrpSpPr>
          <p:cNvPr id="6" name="Group 5">
            <a:extLst>
              <a:ext uri="{FF2B5EF4-FFF2-40B4-BE49-F238E27FC236}">
                <a16:creationId xmlns:a16="http://schemas.microsoft.com/office/drawing/2014/main" id="{C0AD63B8-00AD-43A2-C967-4194702EC2E0}"/>
              </a:ext>
            </a:extLst>
          </p:cNvPr>
          <p:cNvGrpSpPr/>
          <p:nvPr/>
        </p:nvGrpSpPr>
        <p:grpSpPr>
          <a:xfrm>
            <a:off x="1352527" y="6585913"/>
            <a:ext cx="6438947" cy="723275"/>
            <a:chOff x="1480771" y="6585913"/>
            <a:chExt cx="6438947" cy="723275"/>
          </a:xfrm>
        </p:grpSpPr>
        <p:pic>
          <p:nvPicPr>
            <p:cNvPr id="1027" name="Picture 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186088" y="6603629"/>
              <a:ext cx="1028313" cy="6878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480771" y="6585913"/>
              <a:ext cx="2052318" cy="723275"/>
            </a:xfrm>
            <a:prstGeom prst="rect">
              <a:avLst/>
            </a:prstGeom>
          </p:spPr>
          <p:txBody>
            <a:bodyPr wrap="square">
              <a:spAutoFit/>
            </a:bodyPr>
            <a:lstStyle/>
            <a:p>
              <a:pPr algn="ctr"/>
              <a:r>
                <a:rPr lang="en-US" sz="1400" b="1" dirty="0">
                  <a:latin typeface="Century Gothic" panose="020B0502020202020204" pitchFamily="34" charset="0"/>
                </a:rPr>
                <a:t>Lisa O’Keefe</a:t>
              </a:r>
            </a:p>
            <a:p>
              <a:pPr algn="ctr"/>
              <a:r>
                <a:rPr lang="en-US" sz="900" dirty="0">
                  <a:latin typeface="Century Gothic" panose="020B0502020202020204" pitchFamily="34" charset="0"/>
                </a:rPr>
                <a:t>ABR, GRN, SFR</a:t>
              </a:r>
            </a:p>
            <a:p>
              <a:pPr algn="ctr"/>
              <a:r>
                <a:rPr lang="en-US" sz="900" dirty="0">
                  <a:latin typeface="Century Gothic" panose="020B0502020202020204" pitchFamily="34" charset="0"/>
                </a:rPr>
                <a:t>843-442-7968 C</a:t>
              </a:r>
            </a:p>
            <a:p>
              <a:pPr algn="ctr"/>
              <a:r>
                <a:rPr lang="en-US" sz="900" dirty="0">
                  <a:latin typeface="Century Gothic" panose="020B0502020202020204" pitchFamily="34" charset="0"/>
                </a:rPr>
                <a:t>lisa@theroettgerteam.com</a:t>
              </a:r>
            </a:p>
          </p:txBody>
        </p:sp>
        <p:sp>
          <p:nvSpPr>
            <p:cNvPr id="22" name="Rectangle 21">
              <a:extLst>
                <a:ext uri="{FF2B5EF4-FFF2-40B4-BE49-F238E27FC236}">
                  <a16:creationId xmlns:a16="http://schemas.microsoft.com/office/drawing/2014/main" id="{30275AD4-1FB8-410B-9840-08B6CCA34CF9}"/>
                </a:ext>
              </a:extLst>
            </p:cNvPr>
            <p:cNvSpPr/>
            <p:nvPr/>
          </p:nvSpPr>
          <p:spPr>
            <a:xfrm>
              <a:off x="5867400" y="6585913"/>
              <a:ext cx="2052318" cy="723275"/>
            </a:xfrm>
            <a:prstGeom prst="rect">
              <a:avLst/>
            </a:prstGeom>
          </p:spPr>
          <p:txBody>
            <a:bodyPr wrap="square">
              <a:spAutoFit/>
            </a:bodyPr>
            <a:lstStyle/>
            <a:p>
              <a:pPr algn="ctr"/>
              <a:r>
                <a:rPr lang="en-US" sz="1400" b="1" dirty="0">
                  <a:latin typeface="Century Gothic" panose="020B0502020202020204" pitchFamily="34" charset="0"/>
                </a:rPr>
                <a:t>Bill Roettger</a:t>
              </a:r>
            </a:p>
            <a:p>
              <a:pPr algn="ctr"/>
              <a:r>
                <a:rPr lang="en-US" sz="900" dirty="0">
                  <a:latin typeface="Century Gothic" panose="020B0502020202020204" pitchFamily="34" charset="0"/>
                </a:rPr>
                <a:t>843-224-0553</a:t>
              </a:r>
            </a:p>
            <a:p>
              <a:pPr algn="ctr"/>
              <a:r>
                <a:rPr lang="en-US" sz="900" dirty="0">
                  <a:latin typeface="Century Gothic" panose="020B0502020202020204" pitchFamily="34" charset="0"/>
                </a:rPr>
                <a:t>bill@theroettgerteam.com</a:t>
              </a:r>
            </a:p>
            <a:p>
              <a:pPr algn="ctr"/>
              <a:r>
                <a:rPr lang="en-US" sz="900" dirty="0">
                  <a:latin typeface="Century Gothic" panose="020B0502020202020204" pitchFamily="34" charset="0"/>
                </a:rPr>
                <a:t>TheRoettgerTeam.com</a:t>
              </a:r>
              <a:endParaRPr lang="en-US" sz="1000" dirty="0">
                <a:latin typeface="Century Gothic" panose="020B0502020202020204" pitchFamily="34" charset="0"/>
              </a:endParaRPr>
            </a:p>
          </p:txBody>
        </p:sp>
      </p:grpSp>
      <p:pic>
        <p:nvPicPr>
          <p:cNvPr id="23" name="Picture 22">
            <a:extLst>
              <a:ext uri="{FF2B5EF4-FFF2-40B4-BE49-F238E27FC236}">
                <a16:creationId xmlns:a16="http://schemas.microsoft.com/office/drawing/2014/main" id="{42BE2293-0E17-42E6-89ED-282F1641C3C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682647" y="2276364"/>
            <a:ext cx="1371600" cy="914400"/>
          </a:xfrm>
          <a:prstGeom prst="rect">
            <a:avLst/>
          </a:prstGeom>
          <a:ln>
            <a:noFill/>
          </a:ln>
        </p:spPr>
      </p:pic>
    </p:spTree>
    <p:extLst>
      <p:ext uri="{BB962C8B-B14F-4D97-AF65-F5344CB8AC3E}">
        <p14:creationId xmlns:p14="http://schemas.microsoft.com/office/powerpoint/2010/main" val="316098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396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11-3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 Water Lot with Dock</dc:title>
  <dc:creator>CVH360</dc:creator>
  <cp:lastModifiedBy>A. Thomas Price</cp:lastModifiedBy>
  <cp:revision>16</cp:revision>
  <dcterms:created xsi:type="dcterms:W3CDTF">2006-08-16T00:00:00Z</dcterms:created>
  <dcterms:modified xsi:type="dcterms:W3CDTF">2023-03-16T19:40:05Z</dcterms:modified>
</cp:coreProperties>
</file>