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11/22/2016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4.jp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11" Type="http://schemas.openxmlformats.org/officeDocument/2006/relationships/image" Target="../media/image8.jpeg"/><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24523" y="130053"/>
            <a:ext cx="6190488" cy="4126992"/>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4267200" y="2957630"/>
            <a:ext cx="3576584" cy="523220"/>
          </a:xfrm>
          <a:prstGeom prst="rect">
            <a:avLst/>
          </a:prstGeom>
        </p:spPr>
        <p:txBody>
          <a:bodyPr wrap="square">
            <a:spAutoFit/>
          </a:bodyPr>
          <a:lstStyle/>
          <a:p>
            <a:pPr algn="ctr"/>
            <a:r>
              <a:rPr lang="en-US" sz="2800" b="1" i="1" dirty="0">
                <a:solidFill>
                  <a:schemeClr val="bg1"/>
                </a:solidFill>
                <a:effectLst>
                  <a:outerShdw blurRad="50800" dist="38100" dir="5400000" algn="t" rotWithShape="0">
                    <a:schemeClr val="tx1">
                      <a:alpha val="77000"/>
                    </a:schemeClr>
                  </a:outerShdw>
                </a:effectLst>
                <a:latin typeface="Gabriola" panose="04040605051002020D02" pitchFamily="82" charset="0"/>
              </a:rPr>
              <a:t>Loaded with Updates</a:t>
            </a:r>
          </a:p>
        </p:txBody>
      </p:sp>
      <p:sp>
        <p:nvSpPr>
          <p:cNvPr id="2" name="Title 1"/>
          <p:cNvSpPr>
            <a:spLocks noGrp="1"/>
          </p:cNvSpPr>
          <p:nvPr>
            <p:ph type="ctrTitle"/>
          </p:nvPr>
        </p:nvSpPr>
        <p:spPr>
          <a:xfrm>
            <a:off x="127762" y="2667000"/>
            <a:ext cx="6190488" cy="1524000"/>
          </a:xfrm>
        </p:spPr>
        <p:txBody>
          <a:bodyPr anchor="ctr">
            <a:noAutofit/>
          </a:bodyPr>
          <a:lstStyle/>
          <a:p>
            <a:pPr algn="l"/>
            <a:r>
              <a:rPr lang="nl-NL" sz="18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1504 Dockside Court</a:t>
            </a:r>
            <a:br>
              <a:rPr lang="nl-NL" sz="18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Tanner Plantation</a:t>
            </a:r>
            <a:b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Hanahan, SC 29410</a:t>
            </a:r>
            <a:b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16026462</a:t>
            </a:r>
            <a:b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$425,000</a:t>
            </a:r>
            <a:endParaRPr lang="en-US" sz="1200" dirty="0">
              <a:solidFill>
                <a:schemeClr val="bg1"/>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4210811"/>
            <a:ext cx="6439534" cy="4613222"/>
          </a:xfrm>
        </p:spPr>
        <p:txBody>
          <a:bodyPr anchor="ctr">
            <a:noAutofit/>
          </a:bodyPr>
          <a:lstStyle/>
          <a:p>
            <a:r>
              <a:rPr lang="en-US" sz="1150" dirty="0">
                <a:solidFill>
                  <a:schemeClr val="tx1"/>
                </a:solidFill>
                <a:latin typeface="Georgia" panose="02040502050405020303" pitchFamily="18" charset="0"/>
                <a:cs typeface="Microsoft Sans Serif" panose="020B0604020202020204" pitchFamily="34" charset="0"/>
              </a:rPr>
              <a:t>Enjoy all the natural beauty of this .42 acre wooded lot has to offer with an over-sized deck and look-out area leading down to the deep-water dock so you can sit in the cool shade of the trees and BBQ while overlooking the reservoir! Beautiful 4 bedroom 2.5 bath house has all space you could need and then some more! Walk in to a lovely foyer with hardwood floors and arched entryways. On the right is the spacious formal dining room with huge picture window overlooking the front yard. On the left is the formal living/flex room with bay window - makes for a great home office. Walk back into the house and into the spacious family room with the wall of windows. This home has it all-nature lover, boater and entertainer's dream! The family room is open to the kitchen with solid surface counters, breakfast bar, and tons of cabinet and counter space for the home chef! Eat-in breakfast area is open to the kitchen and family room, and has sliding glass doors that lead onto the big screened in porch. All bedrooms are upstairs with laundry and will not disappoint! The master bedroom is enormous and has a beautiful trey ceiling, lots of natural light and awesome views of the water. Master bathroom suite has large dual vanities, deep soaking tub and separate shower, and a HUGE walk in closet. The other bedrooms are very spacious but the 4th bedroom also makes for an amazing bonus room retreat - to use for a game room, office or media room! There is an outdoor shed that can be used for storage or turned into a "man cave" or outdoor entertaining area right next to the dock! The Reserve is a perfectly sized community where the neighbors get to know each other, has a pool, clubhouse, play park and a large community dock overlooking the Goose Creek Reservoir (but at this house you don't have to share since you have your own!). You are only 2 miles from a shopping complex and close to the Air Force Base, the Navy Base, and I26 &amp; 526 making downtown and the beaches a short ride! This house has it all: PRIVATE DEEP-WATER DOCK, MAGNIFICENT VIEWS, WOODED YARD, LARGE HOUSE, and so much more. Call today to be first to see!</a:t>
            </a:r>
          </a:p>
          <a:p>
            <a:r>
              <a:rPr lang="en-US" sz="1150" b="1" i="1" dirty="0">
                <a:solidFill>
                  <a:schemeClr val="tx1"/>
                </a:solidFill>
                <a:latin typeface="Georgia" panose="02040502050405020303" pitchFamily="18" charset="0"/>
                <a:cs typeface="Microsoft Sans Serif" panose="020B0604020202020204" pitchFamily="34" charset="0"/>
              </a:rPr>
              <a:t>**No damage through Hurricane Matthew and the 1000- year rain!</a:t>
            </a:r>
          </a:p>
        </p:txBody>
      </p:sp>
      <p:pic>
        <p:nvPicPr>
          <p:cNvPr id="17" name="Picture 5"/>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439534" y="2094596"/>
            <a:ext cx="1219200" cy="809981"/>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439534" y="130053"/>
            <a:ext cx="1219200" cy="821932"/>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076190" y="8915400"/>
            <a:ext cx="2543810"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Jill </a:t>
            </a:r>
            <a:r>
              <a:rPr lang="en-US" sz="1600" b="1" dirty="0" err="1">
                <a:latin typeface="Georgia" panose="02040502050405020303" pitchFamily="18" charset="0"/>
                <a:cs typeface="Microsoft Sans Serif" panose="020B0604020202020204" pitchFamily="34" charset="0"/>
              </a:rPr>
              <a:t>Marcacci</a:t>
            </a:r>
            <a:endParaRPr lang="en-US" sz="1600" b="1" dirty="0">
              <a:latin typeface="Georgia" panose="02040502050405020303" pitchFamily="18" charset="0"/>
              <a:cs typeface="Microsoft Sans Serif" panose="020B0604020202020204" pitchFamily="34" charset="0"/>
            </a:endParaRPr>
          </a:p>
          <a:p>
            <a:pPr algn="ctr"/>
            <a:r>
              <a:rPr lang="en-US" sz="1400" dirty="0">
                <a:latin typeface="Georgia" panose="02040502050405020303" pitchFamily="18" charset="0"/>
              </a:rPr>
              <a:t>843-297-5590</a:t>
            </a:r>
            <a:br>
              <a:rPr lang="en-US" sz="1400" dirty="0">
                <a:latin typeface="Georgia" panose="02040502050405020303" pitchFamily="18" charset="0"/>
                <a:cs typeface="Microsoft Sans Serif" panose="020B0604020202020204" pitchFamily="34" charset="0"/>
              </a:rPr>
            </a:br>
            <a:r>
              <a:rPr lang="en-US" sz="1400" dirty="0">
                <a:latin typeface="Georgia" panose="02040502050405020303" pitchFamily="18" charset="0"/>
                <a:cs typeface="Microsoft Sans Serif" panose="020B0604020202020204" pitchFamily="34" charset="0"/>
                <a:hlinkClick r:id="rId5"/>
              </a:rPr>
              <a:t>jill@agentowned.com</a:t>
            </a:r>
            <a:r>
              <a:rPr lang="en-US" sz="1400" dirty="0">
                <a:latin typeface="Georgia" panose="02040502050405020303" pitchFamily="18" charset="0"/>
                <a:cs typeface="Microsoft Sans Serif" panose="020B0604020202020204" pitchFamily="34" charset="0"/>
              </a:rPr>
              <a:t>   </a:t>
            </a:r>
          </a:p>
        </p:txBody>
      </p:sp>
      <p:sp>
        <p:nvSpPr>
          <p:cNvPr id="20" name="Rectangle 19"/>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Preferred Group, Inc.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21" name="Rectangle 20"/>
          <p:cNvSpPr/>
          <p:nvPr/>
        </p:nvSpPr>
        <p:spPr>
          <a:xfrm>
            <a:off x="157216" y="8915400"/>
            <a:ext cx="2543810"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Stan Huff</a:t>
            </a:r>
          </a:p>
          <a:p>
            <a:pPr algn="ctr"/>
            <a:r>
              <a:rPr lang="en-US" sz="1400" dirty="0">
                <a:latin typeface="Georgia" panose="02040502050405020303" pitchFamily="18" charset="0"/>
              </a:rPr>
              <a:t>843-670-2835</a:t>
            </a:r>
            <a:br>
              <a:rPr lang="en-US" sz="1400" dirty="0">
                <a:latin typeface="Georgia" panose="02040502050405020303" pitchFamily="18" charset="0"/>
                <a:cs typeface="Microsoft Sans Serif" panose="020B0604020202020204" pitchFamily="34" charset="0"/>
              </a:rPr>
            </a:br>
            <a:r>
              <a:rPr lang="en-US" sz="1400" dirty="0">
                <a:latin typeface="Georgia" panose="02040502050405020303" pitchFamily="18" charset="0"/>
                <a:cs typeface="Microsoft Sans Serif" panose="020B0604020202020204" pitchFamily="34" charset="0"/>
                <a:hlinkClick r:id="rId5"/>
              </a:rPr>
              <a:t>stan.huff@agentowned.com</a:t>
            </a:r>
            <a:r>
              <a:rPr lang="en-US" sz="1400" dirty="0">
                <a:latin typeface="Georgia" panose="02040502050405020303" pitchFamily="18" charset="0"/>
                <a:cs typeface="Microsoft Sans Serif" panose="020B0604020202020204" pitchFamily="34" charset="0"/>
              </a:rPr>
              <a:t>  </a:t>
            </a:r>
          </a:p>
        </p:txBody>
      </p:sp>
      <p:sp>
        <p:nvSpPr>
          <p:cNvPr id="22" name="Rectangle 21"/>
          <p:cNvSpPr/>
          <p:nvPr/>
        </p:nvSpPr>
        <p:spPr>
          <a:xfrm>
            <a:off x="2991564" y="9598644"/>
            <a:ext cx="1789272" cy="246221"/>
          </a:xfrm>
          <a:prstGeom prst="rect">
            <a:avLst/>
          </a:prstGeom>
        </p:spPr>
        <p:txBody>
          <a:bodyPr wrap="none">
            <a:spAutoFit/>
          </a:bodyPr>
          <a:lstStyle/>
          <a:p>
            <a:r>
              <a:rPr lang="en-US" sz="1000" dirty="0">
                <a:latin typeface="Georgia" panose="02040502050405020303" pitchFamily="18" charset="0"/>
                <a:cs typeface="Microsoft Sans Serif" panose="020B0604020202020204" pitchFamily="34" charset="0"/>
                <a:hlinkClick r:id="rId6"/>
              </a:rPr>
              <a:t>www.agentownedrealty.com</a:t>
            </a:r>
            <a:endParaRPr lang="en-US" sz="1000" dirty="0"/>
          </a:p>
        </p:txBody>
      </p:sp>
      <p:pic>
        <p:nvPicPr>
          <p:cNvPr id="23" name="Picture 22"/>
          <p:cNvPicPr>
            <a:picLocks noChangeAspect="1"/>
          </p:cNvPicPr>
          <p:nvPr/>
        </p:nvPicPr>
        <p:blipFill>
          <a:blip r:embed="rId7"/>
          <a:stretch>
            <a:fillRect/>
          </a:stretch>
        </p:blipFill>
        <p:spPr>
          <a:xfrm>
            <a:off x="3377783" y="9037568"/>
            <a:ext cx="1021651" cy="536147"/>
          </a:xfrm>
          <a:prstGeom prst="rect">
            <a:avLst/>
          </a:prstGeom>
        </p:spPr>
      </p:pic>
      <p:pic>
        <p:nvPicPr>
          <p:cNvPr id="16"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439534" y="3070892"/>
            <a:ext cx="1219199" cy="809981"/>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439534" y="1118300"/>
            <a:ext cx="1219199" cy="809981"/>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439534" y="4047188"/>
            <a:ext cx="1219200" cy="81734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10" name="Down Ribbon 9"/>
          <p:cNvSpPr/>
          <p:nvPr/>
        </p:nvSpPr>
        <p:spPr>
          <a:xfrm>
            <a:off x="893230" y="154168"/>
            <a:ext cx="4653074" cy="797817"/>
          </a:xfrm>
          <a:prstGeom prst="ribbon">
            <a:avLst>
              <a:gd name="adj1" fmla="val 16667"/>
              <a:gd name="adj2" fmla="val 74028"/>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i="1" dirty="0">
                <a:solidFill>
                  <a:schemeClr val="tx1"/>
                </a:solidFill>
                <a:latin typeface="Gabriola" panose="04040605051002020D02" pitchFamily="82" charset="0"/>
              </a:rPr>
              <a:t>Huge Private Dock! Breathtaking Views!</a:t>
            </a:r>
          </a:p>
          <a:p>
            <a:pPr algn="ctr"/>
            <a:r>
              <a:rPr lang="en-US" b="1" i="1" dirty="0">
                <a:solidFill>
                  <a:schemeClr val="tx1"/>
                </a:solidFill>
                <a:latin typeface="Gabriola" panose="04040605051002020D02" pitchFamily="82" charset="0"/>
              </a:rPr>
              <a:t>$20,000 Price Reduction!</a:t>
            </a:r>
          </a:p>
        </p:txBody>
      </p:sp>
      <p:pic>
        <p:nvPicPr>
          <p:cNvPr id="27"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439534" y="5030843"/>
            <a:ext cx="1219200" cy="8128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439534" y="7962551"/>
            <a:ext cx="1219199" cy="843925"/>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439534" y="6009958"/>
            <a:ext cx="1219200" cy="809981"/>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1" name="Picture 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439534" y="6986254"/>
            <a:ext cx="1219200" cy="809981"/>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TotalTime>
  <Words>485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1504 Dockside Court Tanner Plantation Hanahan, SC 29410 MLS# 16026462 $425,000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2016-11-22T13:39:11Z</dcterms:modified>
</cp:coreProperties>
</file>