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1" y="566441"/>
            <a:ext cx="6096000" cy="2252960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 LUNCHEON this THURSDAY, 11:30 -2 **</a:t>
            </a:r>
            <a:br>
              <a:rPr lang="en-US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Hall’s Gift certificate drawing!</a:t>
            </a:r>
            <a:br>
              <a:rPr lang="en-US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6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1504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Riverlight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Lane, Carolina Park, Mt. Pleasant</a:t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Carolina Park Blvd take right on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Fifle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left to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Riverlight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not in GPS</a:t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6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RSVP pmorse@carolinaone.com</a:t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843-860-4953</a:t>
            </a:r>
            <a:endParaRPr lang="en-US" sz="11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4048" y="5781674"/>
            <a:ext cx="3438237" cy="923926"/>
          </a:xfrm>
        </p:spPr>
        <p:txBody>
          <a:bodyPr anchor="ctr">
            <a:normAutofit fontScale="62500" lnSpcReduction="20000"/>
          </a:bodyPr>
          <a:lstStyle/>
          <a:p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Peggy Flanagan Morse</a:t>
            </a:r>
          </a:p>
          <a:p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Realtor, ABR</a:t>
            </a:r>
            <a:b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(843) 860-4953</a:t>
            </a:r>
            <a:b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pmorse@carolinaone.com</a:t>
            </a:r>
          </a:p>
          <a:p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www.peggymorse.com </a:t>
            </a:r>
          </a:p>
          <a:p>
            <a:endParaRPr lang="en-US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Carolina One Real Estate | 2713 Highway 17 North | Mt Pleasant, SC 29466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113277" y="5895975"/>
            <a:ext cx="60209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31" y="5895975"/>
            <a:ext cx="695326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0" y="2898100"/>
            <a:ext cx="60960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floor plan, finishes, and signature workmanship by an award winning builder makes this home a stand-out and you'll feel it as soon as you step through the door. Set off with glass-paned French doors, the study and formal dining room grace either side of the foyer with the Great/family room ahead. The layout is both open and private with 2 extra rooms to suit your needs. And just as you want - -the Family Room and "show case" kitchen (w/Butler's Pantry and over-sized island) share half of the main floor. A private hall leads to the Master Suite overlooking the back yard. Upstairs holds 3 bedrooms, a bonus room, 2 full baths and an open area for relaxing or a study spot. Neighborhood amenities include pool, play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gound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tennis, biking and walking trails. Award winning schools, childcare center, church, sports fields, professional offices and retail all within 1-2 miles of Carolina Park. Move-in ready with some furnishings for sale.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32660" y="0"/>
            <a:ext cx="61113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eurofurence" panose="020F0402020203080204" pitchFamily="34" charset="0"/>
              </a:rPr>
              <a:t>Riverside Luxury Home REDUCED to $770,000</a:t>
            </a:r>
            <a:endParaRPr lang="en-US" sz="1400" b="1" dirty="0">
              <a:ln w="18415" cmpd="sng">
                <a:noFill/>
                <a:prstDash val="solid"/>
              </a:ln>
              <a:solidFill>
                <a:srgbClr val="FF0000"/>
              </a:solidFill>
              <a:latin typeface="eurofurence" panose="020F040202020308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5" y="134531"/>
            <a:ext cx="2937775" cy="22033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5" y="2494829"/>
            <a:ext cx="668370" cy="8911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5" y="3543208"/>
            <a:ext cx="1280160" cy="9596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5" y="4659920"/>
            <a:ext cx="1280160" cy="960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4660044"/>
            <a:ext cx="1280160" cy="960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3542956"/>
            <a:ext cx="1280160" cy="9601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5777132"/>
            <a:ext cx="1280160" cy="960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9"/>
          <a:stretch/>
        </p:blipFill>
        <p:spPr>
          <a:xfrm>
            <a:off x="110225" y="5777132"/>
            <a:ext cx="1280160" cy="960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3" y="2494829"/>
            <a:ext cx="668370" cy="8911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61" y="2494829"/>
            <a:ext cx="668370" cy="8911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30" y="2494829"/>
            <a:ext cx="668370" cy="8911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9500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208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eurofurence</vt:lpstr>
      <vt:lpstr>Tahoma</vt:lpstr>
      <vt:lpstr>Office Theme</vt:lpstr>
      <vt:lpstr>** LUNCHEON this THURSDAY, 11:30 -2 ** Hall’s Gift certificate drawing!  1504 Riverlight Lane, Carolina Park, Mt. Pleasant from Carolina Park Blvd take right on Fifle, left to Riverlight - not in GPS  PLEASE RSVP pmorse@carolinaone.com 843-860-4953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2117 Tall Grass Cir Dunes West - Mt Pleasant MLS# 1409833</dc:title>
  <dc:creator>CVH360</dc:creator>
  <cp:lastModifiedBy>A. Thomas Price</cp:lastModifiedBy>
  <cp:revision>26</cp:revision>
  <dcterms:created xsi:type="dcterms:W3CDTF">2006-08-16T00:00:00Z</dcterms:created>
  <dcterms:modified xsi:type="dcterms:W3CDTF">2018-02-06T00:16:42Z</dcterms:modified>
</cp:coreProperties>
</file>