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428" y="64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9/15/2014</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8955" t="5238" b="8777"/>
          <a:stretch/>
        </p:blipFill>
        <p:spPr>
          <a:xfrm>
            <a:off x="947153" y="533400"/>
            <a:ext cx="4963694" cy="3515833"/>
          </a:xfrm>
          <a:prstGeom prst="roundRect">
            <a:avLst/>
          </a:prstGeom>
          <a:ln w="28575">
            <a:noFill/>
          </a:ln>
        </p:spPr>
      </p:pic>
      <p:sp>
        <p:nvSpPr>
          <p:cNvPr id="2" name="Title 1"/>
          <p:cNvSpPr>
            <a:spLocks noGrp="1"/>
          </p:cNvSpPr>
          <p:nvPr>
            <p:ph type="ctrTitle"/>
          </p:nvPr>
        </p:nvSpPr>
        <p:spPr>
          <a:xfrm>
            <a:off x="0" y="0"/>
            <a:ext cx="6858000" cy="762000"/>
          </a:xfrm>
          <a:gradFill flip="none" rotWithShape="1">
            <a:gsLst>
              <a:gs pos="0">
                <a:schemeClr val="bg2">
                  <a:lumMod val="90000"/>
                  <a:shade val="30000"/>
                  <a:satMod val="115000"/>
                </a:schemeClr>
              </a:gs>
              <a:gs pos="50000">
                <a:schemeClr val="bg2">
                  <a:lumMod val="90000"/>
                  <a:shade val="67500"/>
                  <a:satMod val="115000"/>
                  <a:alpha val="50000"/>
                </a:schemeClr>
              </a:gs>
              <a:gs pos="100000">
                <a:schemeClr val="bg1">
                  <a:alpha val="0"/>
                </a:schemeClr>
              </a:gs>
            </a:gsLst>
            <a:lin ang="5400000" scaled="1"/>
            <a:tileRect/>
          </a:gradFill>
        </p:spPr>
        <p:txBody>
          <a:bodyPr anchor="ctr">
            <a:noAutofit/>
          </a:bodyPr>
          <a:lstStyle/>
          <a:p>
            <a:r>
              <a:rPr lang="en-US" sz="2600" dirty="0">
                <a:ln>
                  <a:solidFill>
                    <a:schemeClr val="accent1">
                      <a:lumMod val="75000"/>
                    </a:schemeClr>
                  </a:solidFill>
                </a:ln>
                <a:solidFill>
                  <a:schemeClr val="accent1">
                    <a:lumMod val="60000"/>
                    <a:lumOff val="40000"/>
                  </a:schemeClr>
                </a:solidFill>
                <a:effectLst>
                  <a:outerShdw blurRad="38100" dist="38100" dir="2700000" algn="tl">
                    <a:srgbClr val="000000">
                      <a:alpha val="43137"/>
                    </a:srgbClr>
                  </a:outerShdw>
                </a:effectLst>
                <a:latin typeface="Adobe Caslon Pro" pitchFamily="18" charset="0"/>
              </a:rPr>
              <a:t>Beautiful New </a:t>
            </a:r>
            <a:r>
              <a:rPr lang="en-US" sz="2600" dirty="0" smtClean="0">
                <a:ln>
                  <a:solidFill>
                    <a:schemeClr val="accent1">
                      <a:lumMod val="75000"/>
                    </a:schemeClr>
                  </a:solidFill>
                </a:ln>
                <a:solidFill>
                  <a:schemeClr val="accent1">
                    <a:lumMod val="60000"/>
                    <a:lumOff val="40000"/>
                  </a:schemeClr>
                </a:solidFill>
                <a:effectLst>
                  <a:outerShdw blurRad="38100" dist="38100" dir="2700000" algn="tl">
                    <a:srgbClr val="000000">
                      <a:alpha val="43137"/>
                    </a:srgbClr>
                  </a:outerShdw>
                </a:effectLst>
                <a:latin typeface="Adobe Caslon Pro" pitchFamily="18" charset="0"/>
              </a:rPr>
              <a:t>Home </a:t>
            </a:r>
            <a:r>
              <a:rPr lang="en-US" sz="2600" dirty="0" smtClean="0">
                <a:ln>
                  <a:solidFill>
                    <a:schemeClr val="accent1">
                      <a:lumMod val="75000"/>
                    </a:schemeClr>
                  </a:solidFill>
                </a:ln>
                <a:solidFill>
                  <a:schemeClr val="accent1">
                    <a:lumMod val="60000"/>
                    <a:lumOff val="40000"/>
                  </a:schemeClr>
                </a:solidFill>
                <a:effectLst>
                  <a:outerShdw blurRad="38100" dist="38100" dir="2700000" algn="tl">
                    <a:srgbClr val="000000">
                      <a:alpha val="43137"/>
                    </a:srgbClr>
                  </a:outerShdw>
                </a:effectLst>
                <a:latin typeface="Adobe Caslon Pro" pitchFamily="18" charset="0"/>
                <a:ea typeface="Tahoma"/>
                <a:cs typeface="Tahoma"/>
              </a:rPr>
              <a:t>¤ Last Available in </a:t>
            </a:r>
            <a:r>
              <a:rPr lang="en-US" sz="2600" dirty="0" smtClean="0">
                <a:ln>
                  <a:solidFill>
                    <a:schemeClr val="accent1">
                      <a:lumMod val="75000"/>
                    </a:schemeClr>
                  </a:solidFill>
                </a:ln>
                <a:solidFill>
                  <a:schemeClr val="accent1">
                    <a:lumMod val="60000"/>
                    <a:lumOff val="40000"/>
                  </a:schemeClr>
                </a:solidFill>
                <a:effectLst>
                  <a:outerShdw blurRad="38100" dist="38100" dir="2700000" algn="tl">
                    <a:srgbClr val="000000">
                      <a:alpha val="43137"/>
                    </a:srgbClr>
                  </a:outerShdw>
                </a:effectLst>
                <a:latin typeface="Adobe Caslon Pro" pitchFamily="18" charset="0"/>
              </a:rPr>
              <a:t>Tupelo</a:t>
            </a:r>
            <a:endParaRPr lang="en-US" sz="2600" dirty="0">
              <a:ln>
                <a:solidFill>
                  <a:schemeClr val="accent1">
                    <a:lumMod val="75000"/>
                  </a:schemeClr>
                </a:solidFill>
              </a:ln>
              <a:solidFill>
                <a:schemeClr val="accent1">
                  <a:lumMod val="60000"/>
                  <a:lumOff val="40000"/>
                </a:schemeClr>
              </a:solidFill>
              <a:effectLst>
                <a:outerShdw blurRad="38100" dist="38100" dir="2700000" algn="tl">
                  <a:srgbClr val="000000">
                    <a:alpha val="43137"/>
                  </a:srgbClr>
                </a:outerShdw>
              </a:effectLst>
              <a:latin typeface="Adobe Caslon Pro" pitchFamily="18" charset="0"/>
            </a:endParaRPr>
          </a:p>
        </p:txBody>
      </p:sp>
      <p:sp>
        <p:nvSpPr>
          <p:cNvPr id="3" name="Subtitle 2"/>
          <p:cNvSpPr>
            <a:spLocks noGrp="1"/>
          </p:cNvSpPr>
          <p:nvPr>
            <p:ph type="subTitle" idx="1"/>
          </p:nvPr>
        </p:nvSpPr>
        <p:spPr>
          <a:xfrm>
            <a:off x="76200" y="6262851"/>
            <a:ext cx="6705600" cy="2216045"/>
          </a:xfrm>
        </p:spPr>
        <p:txBody>
          <a:bodyPr anchor="ctr">
            <a:noAutofit/>
          </a:bodyPr>
          <a:lstStyle/>
          <a:p>
            <a:r>
              <a:rPr lang="en-US" sz="1200" dirty="0">
                <a:solidFill>
                  <a:schemeClr val="bg2">
                    <a:lumMod val="25000"/>
                  </a:schemeClr>
                </a:solidFill>
                <a:latin typeface="Adobe Caslon Pro" pitchFamily="18" charset="0"/>
                <a:cs typeface="Adobe Devanagari" pitchFamily="18" charset="0"/>
              </a:rPr>
              <a:t>Brand new, beautiful home, never been lived in! This house is in a wonderful new development just 1 mile from Carolina Park. It's full of upgrades and backs up to protected wetlands so it's very private. Home has gorgeous upgraded, wide plank laminate wood floors throughout first floor and wood floor staircase, plus tile in all baths and laundry room. On main level is half bath, dining area, family room with gas fireplace</a:t>
            </a:r>
            <a:r>
              <a:rPr lang="en-US" sz="1200" dirty="0" smtClean="0">
                <a:solidFill>
                  <a:schemeClr val="bg2">
                    <a:lumMod val="25000"/>
                  </a:schemeClr>
                </a:solidFill>
                <a:latin typeface="Adobe Caslon Pro" pitchFamily="18" charset="0"/>
                <a:cs typeface="Adobe Devanagari" pitchFamily="18" charset="0"/>
              </a:rPr>
              <a:t>, and </a:t>
            </a:r>
            <a:r>
              <a:rPr lang="en-US" sz="1200" dirty="0">
                <a:solidFill>
                  <a:schemeClr val="bg2">
                    <a:lumMod val="25000"/>
                  </a:schemeClr>
                </a:solidFill>
                <a:latin typeface="Adobe Caslon Pro" pitchFamily="18" charset="0"/>
                <a:cs typeface="Adobe Devanagari" pitchFamily="18" charset="0"/>
              </a:rPr>
              <a:t>beautiful open kitchen with large counter height island. Kitchen has large pantry, upgraded antique white cabinets with trim as well as some glass front, granite countertops, stainless appliances and under mount sink in the island. There is also a large sunroom with </a:t>
            </a:r>
            <a:r>
              <a:rPr lang="en-US" sz="1200" dirty="0" smtClean="0">
                <a:solidFill>
                  <a:schemeClr val="bg2">
                    <a:lumMod val="25000"/>
                  </a:schemeClr>
                </a:solidFill>
                <a:latin typeface="Adobe Caslon Pro" pitchFamily="18" charset="0"/>
                <a:cs typeface="Adobe Devanagari" pitchFamily="18" charset="0"/>
              </a:rPr>
              <a:t>French </a:t>
            </a:r>
            <a:r>
              <a:rPr lang="en-US" sz="1200" dirty="0">
                <a:solidFill>
                  <a:schemeClr val="bg2">
                    <a:lumMod val="25000"/>
                  </a:schemeClr>
                </a:solidFill>
                <a:latin typeface="Adobe Caslon Pro" pitchFamily="18" charset="0"/>
                <a:cs typeface="Adobe Devanagari" pitchFamily="18" charset="0"/>
              </a:rPr>
              <a:t>doors leading out onto patio in wooded backyard. Upstairs you will find 3 large bedrooms plus a large loft, all with walk in closets and ceiling fans. You also have a large walk in laundry with linen closet. Master bath has double vanities as well as a luxury tile shower with dual heads and a corner seat. Master closet is huge!! 2nd Bath upstairs has double sinks and lots of room to spread out. This house is light and bright and has tons of storage; it has been beautifully done! No work to be done, move in and enjoy</a:t>
            </a:r>
            <a:r>
              <a:rPr lang="en-US" sz="1200" dirty="0" smtClean="0">
                <a:solidFill>
                  <a:schemeClr val="bg2">
                    <a:lumMod val="25000"/>
                  </a:schemeClr>
                </a:solidFill>
                <a:latin typeface="Adobe Caslon Pro" pitchFamily="18" charset="0"/>
                <a:cs typeface="Adobe Devanagari" pitchFamily="18" charset="0"/>
              </a:rPr>
              <a:t>!</a:t>
            </a:r>
            <a:endParaRPr lang="en-US" sz="1200" dirty="0">
              <a:solidFill>
                <a:schemeClr val="bg2">
                  <a:lumMod val="25000"/>
                </a:schemeClr>
              </a:solidFill>
              <a:latin typeface="Adobe Caslon Pro" pitchFamily="18" charset="0"/>
              <a:cs typeface="Adobe Devanagari" pitchFamily="18"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478897"/>
            <a:ext cx="1938130" cy="68580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8800" y="8478897"/>
            <a:ext cx="5029200" cy="685800"/>
          </a:xfrm>
          <a:prstGeom prst="rect">
            <a:avLst/>
          </a:prstGeom>
        </p:spPr>
      </p:pic>
      <p:grpSp>
        <p:nvGrpSpPr>
          <p:cNvPr id="13" name="Group 12"/>
          <p:cNvGrpSpPr/>
          <p:nvPr/>
        </p:nvGrpSpPr>
        <p:grpSpPr>
          <a:xfrm>
            <a:off x="135565" y="5323156"/>
            <a:ext cx="6586870" cy="857250"/>
            <a:chOff x="141767" y="4889979"/>
            <a:chExt cx="6586870" cy="857250"/>
          </a:xfrm>
        </p:grpSpPr>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41767" y="4889979"/>
              <a:ext cx="1143000" cy="857250"/>
            </a:xfrm>
            <a:prstGeom prst="roundRect">
              <a:avLst/>
            </a:prstGeom>
            <a:ln w="28575">
              <a:solidFill>
                <a:schemeClr val="bg2">
                  <a:lumMod val="50000"/>
                </a:schemeClr>
              </a:solidFill>
            </a:ln>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85637" y="4889979"/>
              <a:ext cx="1143000" cy="857250"/>
            </a:xfrm>
            <a:prstGeom prst="roundRect">
              <a:avLst/>
            </a:prstGeom>
            <a:ln w="28575">
              <a:solidFill>
                <a:schemeClr val="bg2">
                  <a:lumMod val="50000"/>
                </a:schemeClr>
              </a:solidFill>
            </a:ln>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02735" y="4889979"/>
              <a:ext cx="1143000" cy="857250"/>
            </a:xfrm>
            <a:prstGeom prst="roundRect">
              <a:avLst/>
            </a:prstGeom>
            <a:ln w="28575">
              <a:solidFill>
                <a:schemeClr val="bg2">
                  <a:lumMod val="50000"/>
                </a:schemeClr>
              </a:solidFill>
            </a:ln>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224670" y="4889979"/>
              <a:ext cx="1143000" cy="857250"/>
            </a:xfrm>
            <a:prstGeom prst="roundRect">
              <a:avLst/>
            </a:prstGeom>
            <a:ln w="28575">
              <a:solidFill>
                <a:schemeClr val="bg2">
                  <a:lumMod val="50000"/>
                </a:schemeClr>
              </a:solidFill>
            </a:ln>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863703" y="4889979"/>
              <a:ext cx="1143000" cy="857250"/>
            </a:xfrm>
            <a:prstGeom prst="roundRect">
              <a:avLst/>
            </a:prstGeom>
            <a:ln w="28575">
              <a:solidFill>
                <a:schemeClr val="bg2">
                  <a:lumMod val="50000"/>
                </a:schemeClr>
              </a:solidFill>
            </a:ln>
          </p:spPr>
        </p:pic>
      </p:grpSp>
      <p:sp>
        <p:nvSpPr>
          <p:cNvPr id="14" name="Rectangle 13"/>
          <p:cNvSpPr/>
          <p:nvPr/>
        </p:nvSpPr>
        <p:spPr>
          <a:xfrm>
            <a:off x="135565" y="4502046"/>
            <a:ext cx="6586870" cy="738664"/>
          </a:xfrm>
          <a:prstGeom prst="rect">
            <a:avLst/>
          </a:prstGeom>
        </p:spPr>
        <p:txBody>
          <a:bodyPr wrap="square">
            <a:spAutoFit/>
          </a:bodyPr>
          <a:lstStyle/>
          <a:p>
            <a:pPr algn="ctr"/>
            <a:r>
              <a:rPr lang="en-US" sz="2400" dirty="0" smtClean="0">
                <a:ln>
                  <a:solidFill>
                    <a:schemeClr val="accent1">
                      <a:lumMod val="75000"/>
                    </a:schemeClr>
                  </a:solidFill>
                </a:ln>
                <a:solidFill>
                  <a:schemeClr val="tx2">
                    <a:lumMod val="60000"/>
                    <a:lumOff val="40000"/>
                  </a:schemeClr>
                </a:solidFill>
                <a:effectLst>
                  <a:outerShdw blurRad="38100" dist="38100" dir="2700000" algn="tl">
                    <a:srgbClr val="000000">
                      <a:alpha val="43137"/>
                    </a:srgbClr>
                  </a:outerShdw>
                </a:effectLst>
                <a:latin typeface="Adobe Caslon Pro" pitchFamily="18" charset="0"/>
              </a:rPr>
              <a:t>1505 Oldenburg Dr</a:t>
            </a:r>
          </a:p>
          <a:p>
            <a:pPr algn="ctr"/>
            <a:r>
              <a:rPr lang="en-US" dirty="0" smtClean="0">
                <a:ln>
                  <a:solidFill>
                    <a:schemeClr val="tx2">
                      <a:lumMod val="75000"/>
                    </a:schemeClr>
                  </a:solidFill>
                </a:ln>
                <a:solidFill>
                  <a:schemeClr val="tx2">
                    <a:lumMod val="75000"/>
                  </a:schemeClr>
                </a:solidFill>
                <a:effectLst>
                  <a:outerShdw blurRad="38100" dist="38100" dir="2700000" algn="tl">
                    <a:srgbClr val="000000">
                      <a:alpha val="43137"/>
                    </a:srgbClr>
                  </a:outerShdw>
                </a:effectLst>
                <a:latin typeface="Adobe Caslon Pro" pitchFamily="18" charset="0"/>
              </a:rPr>
              <a:t>Tupelo - Mt Pleasant - MLS# 1423090 - $340,000</a:t>
            </a:r>
            <a:endParaRPr lang="en-US" dirty="0">
              <a:ln>
                <a:solidFill>
                  <a:schemeClr val="tx2">
                    <a:lumMod val="75000"/>
                  </a:schemeClr>
                </a:solidFill>
              </a:ln>
              <a:solidFill>
                <a:schemeClr val="tx2">
                  <a:lumMod val="75000"/>
                </a:schemeClr>
              </a:solidFill>
              <a:latin typeface="Adobe Caslon Pro" pitchFamily="18" charset="0"/>
            </a:endParaRPr>
          </a:p>
        </p:txBody>
      </p:sp>
      <p:sp>
        <p:nvSpPr>
          <p:cNvPr id="15" name="Rectangle 14"/>
          <p:cNvSpPr/>
          <p:nvPr/>
        </p:nvSpPr>
        <p:spPr>
          <a:xfrm>
            <a:off x="2354026" y="8478897"/>
            <a:ext cx="4503974" cy="677108"/>
          </a:xfrm>
          <a:prstGeom prst="rect">
            <a:avLst/>
          </a:prstGeom>
        </p:spPr>
        <p:txBody>
          <a:bodyPr wrap="square">
            <a:spAutoFit/>
          </a:bodyPr>
          <a:lstStyle/>
          <a:p>
            <a:pPr algn="r"/>
            <a:r>
              <a:rPr lang="en-US" sz="1400" b="1" dirty="0" smtClean="0">
                <a:solidFill>
                  <a:schemeClr val="accent1">
                    <a:lumMod val="75000"/>
                  </a:schemeClr>
                </a:solidFill>
                <a:latin typeface="Adobe Caslon Pro" pitchFamily="18" charset="0"/>
              </a:rPr>
              <a:t>Angela Armstrong</a:t>
            </a:r>
          </a:p>
          <a:p>
            <a:pPr algn="r"/>
            <a:r>
              <a:rPr lang="en-US" sz="1200" dirty="0" smtClean="0">
                <a:solidFill>
                  <a:schemeClr val="accent1">
                    <a:lumMod val="75000"/>
                  </a:schemeClr>
                </a:solidFill>
                <a:latin typeface="Adobe Caslon Pro" pitchFamily="18" charset="0"/>
              </a:rPr>
              <a:t>843-224-2595</a:t>
            </a:r>
          </a:p>
          <a:p>
            <a:pPr algn="r"/>
            <a:r>
              <a:rPr lang="en-US" sz="1200" dirty="0">
                <a:solidFill>
                  <a:schemeClr val="accent1">
                    <a:lumMod val="75000"/>
                  </a:schemeClr>
                </a:solidFill>
                <a:latin typeface="Adobe Caslon Pro" pitchFamily="18" charset="0"/>
              </a:rPr>
              <a:t>angela.armstrong2010@gmail.com</a:t>
            </a:r>
          </a:p>
        </p:txBody>
      </p:sp>
      <p:sp>
        <p:nvSpPr>
          <p:cNvPr id="4" name="Down Ribbon 3"/>
          <p:cNvSpPr/>
          <p:nvPr/>
        </p:nvSpPr>
        <p:spPr>
          <a:xfrm>
            <a:off x="947153" y="3886200"/>
            <a:ext cx="4963694" cy="533400"/>
          </a:xfrm>
          <a:prstGeom prst="ribbon">
            <a:avLst>
              <a:gd name="adj1" fmla="val 16667"/>
              <a:gd name="adj2" fmla="val 66280"/>
            </a:avLst>
          </a:prstGeom>
          <a:solidFill>
            <a:schemeClr val="accent1">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000" i="1" dirty="0">
                <a:solidFill>
                  <a:srgbClr val="FFFF00"/>
                </a:solidFill>
                <a:effectLst>
                  <a:outerShdw blurRad="38100" dist="38100" dir="2700000" algn="tl">
                    <a:srgbClr val="000000">
                      <a:alpha val="43137"/>
                    </a:srgbClr>
                  </a:outerShdw>
                </a:effectLst>
                <a:latin typeface="Adobe Caslon Pro" pitchFamily="18" charset="0"/>
              </a:rPr>
              <a:t>Open House Saturday </a:t>
            </a:r>
            <a:r>
              <a:rPr lang="en-US" sz="2000" i="1" dirty="0" smtClean="0">
                <a:solidFill>
                  <a:srgbClr val="FFFF00"/>
                </a:solidFill>
                <a:effectLst>
                  <a:outerShdw blurRad="38100" dist="38100" dir="2700000" algn="tl">
                    <a:srgbClr val="000000">
                      <a:alpha val="43137"/>
                    </a:srgbClr>
                  </a:outerShdw>
                </a:effectLst>
                <a:latin typeface="Adobe Caslon Pro" pitchFamily="18" charset="0"/>
              </a:rPr>
              <a:t>12-4</a:t>
            </a:r>
            <a:endParaRPr lang="en-US" sz="2000" i="1" dirty="0">
              <a:solidFill>
                <a:srgbClr val="FFFF00"/>
              </a:solidFill>
              <a:effectLst>
                <a:outerShdw blurRad="38100" dist="38100" dir="2700000" algn="tl">
                  <a:srgbClr val="000000">
                    <a:alpha val="43137"/>
                  </a:srgbClr>
                </a:outerShdw>
              </a:effectLst>
              <a:latin typeface="Adobe Caslon Pro" pitchFamily="18" charset="0"/>
            </a:endParaRPr>
          </a:p>
        </p:txBody>
      </p:sp>
    </p:spTree>
    <p:extLst>
      <p:ext uri="{BB962C8B-B14F-4D97-AF65-F5344CB8AC3E}">
        <p14:creationId xmlns:p14="http://schemas.microsoft.com/office/powerpoint/2010/main" val="18404884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273</Words>
  <Application>Microsoft Office PowerPoint</Application>
  <PresentationFormat>On-screen Show (4:3)</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Beautiful New Home ¤ Last Available in Tupelo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Beautiful New Home</dc:title>
  <dc:creator>CVH360</dc:creator>
  <cp:lastModifiedBy>atp1313@gmail.com</cp:lastModifiedBy>
  <cp:revision>5</cp:revision>
  <dcterms:created xsi:type="dcterms:W3CDTF">2006-08-16T00:00:00Z</dcterms:created>
  <dcterms:modified xsi:type="dcterms:W3CDTF">2014-09-16T02:00:13Z</dcterms:modified>
</cp:coreProperties>
</file>