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082" y="-357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4/11/2016</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hyperlink" Target="mailto:pmorse@carolinaone.com"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jpeg"/><Relationship Id="rId5" Type="http://schemas.openxmlformats.org/officeDocument/2006/relationships/image" Target="../media/image2.png"/><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hyperlink" Target="http://www.peggymors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845" y="1176917"/>
            <a:ext cx="4571155" cy="1685242"/>
          </a:xfrm>
        </p:spPr>
        <p:txBody>
          <a:bodyPr>
            <a:normAutofit/>
          </a:bodyPr>
          <a:lstStyle/>
          <a:p>
            <a:pPr algn="r"/>
            <a: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1505 Spring Line Drive</a:t>
            </a:r>
            <a:b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Dunes West</a:t>
            </a:r>
            <a:b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Mount </a:t>
            </a:r>
            <a:r>
              <a:rPr lang="en-US" sz="2000" b="1"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Pleasant</a:t>
            </a:r>
            <a:br>
              <a:rPr lang="en-US" sz="2000" b="1"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000" b="1"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MLS</a:t>
            </a:r>
            <a: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16002620</a:t>
            </a:r>
            <a:b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0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$1,500,000</a:t>
            </a:r>
            <a:endParaRPr lang="en-US" sz="18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4834082" y="5892800"/>
            <a:ext cx="3438237" cy="923926"/>
          </a:xfrm>
        </p:spPr>
        <p:txBody>
          <a:bodyPr anchor="ctr">
            <a:normAutofit fontScale="62500" lnSpcReduction="20000"/>
          </a:bodyPr>
          <a:lstStyle/>
          <a:p>
            <a:r>
              <a:rPr lang="en-US" sz="16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Peggy </a:t>
            </a:r>
            <a:r>
              <a:rPr lang="en-US" sz="1600" b="1"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Flanagan Morse</a:t>
            </a:r>
            <a:endParaRPr lang="en-US" sz="1600" b="1"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Realtor, ABR</a:t>
            </a:r>
            <a:b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US" sz="15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843) </a:t>
            </a:r>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860-4953</a:t>
            </a:r>
            <a:b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rPr>
              <a:t>pmorse@carolinaone.com</a:t>
            </a:r>
            <a:endPar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rPr>
              <a:t>www.peggymorse.com</a:t>
            </a:r>
            <a:r>
              <a:rPr lang="en-US" sz="15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en-US" sz="15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11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0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Carolina One Real </a:t>
            </a:r>
            <a:r>
              <a:rPr lang="en-US" sz="10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Estate | </a:t>
            </a:r>
            <a:r>
              <a:rPr lang="en-US" sz="10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2713 Highway </a:t>
            </a:r>
            <a:r>
              <a:rPr lang="en-US" sz="10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17 </a:t>
            </a:r>
            <a:r>
              <a:rPr lang="en-US" sz="1000" dirty="0" smtClean="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North | Mt </a:t>
            </a:r>
            <a:r>
              <a:rPr lang="en-US" sz="1000" dirty="0">
                <a:solidFill>
                  <a:schemeClr val="bg2">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Pleasant, SC 29466</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5959476"/>
            <a:ext cx="684577"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5274" y="6007101"/>
            <a:ext cx="695326"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3913907" y="2961858"/>
            <a:ext cx="5230091" cy="2677656"/>
          </a:xfrm>
          <a:prstGeom prst="rect">
            <a:avLst/>
          </a:prstGeom>
          <a:noFill/>
        </p:spPr>
        <p:txBody>
          <a:bodyPr wrap="square">
            <a:spAutoFit/>
          </a:bodyPr>
          <a:lstStyle/>
          <a:p>
            <a:pPr algn="ctr"/>
            <a:r>
              <a:rPr lang="en-US" sz="1200" dirty="0" smtClean="0">
                <a:solidFill>
                  <a:schemeClr val="bg2">
                    <a:lumMod val="50000"/>
                  </a:schemeClr>
                </a:solidFill>
                <a:effectLst>
                  <a:outerShdw blurRad="38100" dist="38100" dir="2700000" algn="tl">
                    <a:srgbClr val="000000">
                      <a:alpha val="43137"/>
                    </a:srgbClr>
                  </a:outerShdw>
                </a:effectLst>
              </a:rPr>
              <a:t>Unique </a:t>
            </a:r>
            <a:r>
              <a:rPr lang="en-US" sz="1200" dirty="0">
                <a:solidFill>
                  <a:schemeClr val="bg2">
                    <a:lumMod val="50000"/>
                  </a:schemeClr>
                </a:solidFill>
                <a:effectLst>
                  <a:outerShdw blurRad="38100" dist="38100" dir="2700000" algn="tl">
                    <a:srgbClr val="000000">
                      <a:alpha val="43137"/>
                    </a:srgbClr>
                  </a:outerShdw>
                </a:effectLst>
              </a:rPr>
              <a:t>roof elements, bowed front porches &amp; rails, arched front door, &amp; waterside piazzas will charm all. Continue to be impressed inside where the main floor has cathedral and 12 ft. coffered ceilings, exquisite moldings and mill-work, and cherry floors. Kitchen equipped with a Wolf 6 burner stove, </a:t>
            </a:r>
            <a:r>
              <a:rPr lang="en-US" sz="1200" dirty="0" err="1">
                <a:solidFill>
                  <a:schemeClr val="bg2">
                    <a:lumMod val="50000"/>
                  </a:schemeClr>
                </a:solidFill>
                <a:effectLst>
                  <a:outerShdw blurRad="38100" dist="38100" dir="2700000" algn="tl">
                    <a:srgbClr val="000000">
                      <a:alpha val="43137"/>
                    </a:srgbClr>
                  </a:outerShdw>
                </a:effectLst>
              </a:rPr>
              <a:t>Thermador</a:t>
            </a:r>
            <a:r>
              <a:rPr lang="en-US" sz="1200" dirty="0">
                <a:solidFill>
                  <a:schemeClr val="bg2">
                    <a:lumMod val="50000"/>
                  </a:schemeClr>
                </a:solidFill>
                <a:effectLst>
                  <a:outerShdw blurRad="38100" dist="38100" dir="2700000" algn="tl">
                    <a:srgbClr val="000000">
                      <a:alpha val="43137"/>
                    </a:srgbClr>
                  </a:outerShdw>
                </a:effectLst>
              </a:rPr>
              <a:t> oven, sub-0 fridge, wine cooler, separate ice maker, and 2 dishwashers as well as 1 in Butler's Pantry. Porch extends from the kitchen compete with a built in fireplace overlooking the water. Unwind on your own private piazza off the Master. Onyx, slate, hard woods, 5 ft. </a:t>
            </a:r>
            <a:r>
              <a:rPr lang="en-US" sz="1200" dirty="0" err="1">
                <a:solidFill>
                  <a:schemeClr val="bg2">
                    <a:lumMod val="50000"/>
                  </a:schemeClr>
                </a:solidFill>
                <a:effectLst>
                  <a:outerShdw blurRad="38100" dist="38100" dir="2700000" algn="tl">
                    <a:srgbClr val="000000">
                      <a:alpha val="43137"/>
                    </a:srgbClr>
                  </a:outerShdw>
                </a:effectLst>
              </a:rPr>
              <a:t>jacuzzi</a:t>
            </a:r>
            <a:r>
              <a:rPr lang="en-US" sz="1200" dirty="0">
                <a:solidFill>
                  <a:schemeClr val="bg2">
                    <a:lumMod val="50000"/>
                  </a:schemeClr>
                </a:solidFill>
                <a:effectLst>
                  <a:outerShdw blurRad="38100" dist="38100" dir="2700000" algn="tl">
                    <a:srgbClr val="000000">
                      <a:alpha val="43137"/>
                    </a:srgbClr>
                  </a:outerShdw>
                </a:effectLst>
              </a:rPr>
              <a:t> in MBA leads to XL dress-in closet. Surround sound, cable and dimmers throughout including outdoor areas. Deep water at all times allows unlimited access to Charleston Harbor, area beaches and beyond. Award winning schools. Premier private community featuring protected marshlands and creeks flush with beautiful views and wildlife. Miles of paved walking trails; pools, tennis, golf and club, fitness center, and private boat launch and storage. Twenty minutes to airport.</a:t>
            </a:r>
          </a:p>
        </p:txBody>
      </p:sp>
      <p:sp>
        <p:nvSpPr>
          <p:cNvPr id="9" name="Rectangle 8"/>
          <p:cNvSpPr/>
          <p:nvPr/>
        </p:nvSpPr>
        <p:spPr>
          <a:xfrm>
            <a:off x="3922587" y="0"/>
            <a:ext cx="5221414" cy="830997"/>
          </a:xfrm>
          <a:prstGeom prst="rect">
            <a:avLst/>
          </a:prstGeom>
          <a:noFill/>
        </p:spPr>
        <p:txBody>
          <a:bodyPr wrap="square" lIns="91440" tIns="45720" rIns="91440" bIns="45720">
            <a:spAutoFit/>
          </a:bodyPr>
          <a:lstStyle/>
          <a:p>
            <a:pPr algn="ctr"/>
            <a:r>
              <a:rPr lang="en-US" sz="2400" i="1" dirty="0">
                <a:effectLst>
                  <a:outerShdw blurRad="38100" dist="38100" dir="2700000" algn="tl">
                    <a:srgbClr val="000000">
                      <a:alpha val="43137"/>
                    </a:srgbClr>
                  </a:outerShdw>
                </a:effectLst>
                <a:latin typeface="eurofurence" panose="020F0402020203080204" pitchFamily="34" charset="0"/>
              </a:rPr>
              <a:t>Classic antebellum architecture modeled after a mansion in historic Charleston</a:t>
            </a:r>
            <a:endParaRPr lang="en-US" sz="2400" i="1" dirty="0">
              <a:ln w="18415" cmpd="sng">
                <a:noFill/>
                <a:prstDash val="solid"/>
              </a:ln>
              <a:effectLst>
                <a:outerShdw blurRad="38100" dist="38100" dir="2700000" algn="tl">
                  <a:srgbClr val="000000">
                    <a:alpha val="43137"/>
                  </a:srgbClr>
                </a:outerShdw>
              </a:effectLst>
              <a:latin typeface="eurofurence" panose="020F0402020203080204" pitchFamily="34" charset="0"/>
            </a:endParaRPr>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22302" y="5003991"/>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8009" y="5003991"/>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5155" y="5003991"/>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22301" y="3996394"/>
            <a:ext cx="1031560"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5155" y="3996394"/>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28009" y="3996394"/>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822302" y="6011863"/>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28009" y="6011588"/>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25155" y="6011588"/>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5" name="Picture 4"/>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28010" y="256462"/>
            <a:ext cx="3625851" cy="2410538"/>
          </a:xfrm>
          <a:prstGeom prst="rect">
            <a:avLst/>
          </a:prstGeom>
          <a:ln>
            <a:solidFill>
              <a:schemeClr val="bg2">
                <a:lumMod val="75000"/>
              </a:schemeClr>
            </a:solidFill>
          </a:ln>
          <a:effectLst>
            <a:outerShdw blurRad="190500" algn="tl" rotWithShape="0">
              <a:srgbClr val="000000">
                <a:alpha val="70000"/>
              </a:srgbClr>
            </a:outerShdw>
          </a:effectLst>
        </p:spPr>
      </p:pic>
      <p:pic>
        <p:nvPicPr>
          <p:cNvPr id="22" name="Picture 2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822302" y="2988797"/>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525155" y="2988797"/>
            <a:ext cx="1031559" cy="685800"/>
          </a:xfrm>
          <a:prstGeom prst="rect">
            <a:avLst/>
          </a:prstGeom>
          <a:ln>
            <a:solidFill>
              <a:schemeClr val="bg2">
                <a:lumMod val="75000"/>
              </a:schemeClr>
            </a:solidFill>
          </a:ln>
          <a:effectLst>
            <a:outerShdw blurRad="190500" algn="tl" rotWithShape="0">
              <a:srgbClr val="000000">
                <a:alpha val="70000"/>
              </a:srgbClr>
            </a:outerShdw>
          </a:effectLst>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28009" y="2988797"/>
            <a:ext cx="1031559" cy="685800"/>
          </a:xfrm>
          <a:prstGeom prst="rect">
            <a:avLst/>
          </a:prstGeom>
          <a:ln>
            <a:solidFill>
              <a:schemeClr val="bg2">
                <a:lumMod val="75000"/>
              </a:schemeClr>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1509500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221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eurofurence</vt:lpstr>
      <vt:lpstr>Tahoma</vt:lpstr>
      <vt:lpstr>Office Theme</vt:lpstr>
      <vt:lpstr>1505 Spring Line Drive Dunes West Mount Pleasant MLS# 16002620 $1,500,000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2117 Tall Grass Cir Dunes West - Mt Pleasant MLS# 1409833</dc:title>
  <dc:creator>CVH360</dc:creator>
  <cp:lastModifiedBy>A. Thomas Price</cp:lastModifiedBy>
  <cp:revision>17</cp:revision>
  <dcterms:created xsi:type="dcterms:W3CDTF">2006-08-16T00:00:00Z</dcterms:created>
  <dcterms:modified xsi:type="dcterms:W3CDTF">2016-04-11T18:37:22Z</dcterms:modified>
</cp:coreProperties>
</file>