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268" y="-10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6/4/2015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6/4/2015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724400"/>
            <a:ext cx="7317488" cy="2854939"/>
          </a:xfrm>
        </p:spPr>
        <p:txBody>
          <a:bodyPr anchor="ctr">
            <a:noAutofit/>
          </a:bodyPr>
          <a:lstStyle/>
          <a:p>
            <a:r>
              <a:rPr lang="en-US" sz="1200" dirty="0">
                <a:solidFill>
                  <a:schemeClr val="tx2">
                    <a:lumMod val="75000"/>
                  </a:schemeClr>
                </a:solidFill>
                <a:latin typeface="Trebuchet MS" panose="020B0603020202020204" pitchFamily="34" charset="0"/>
              </a:rPr>
              <a:t>Beautiful, spacious Fenwick townhouse is conveniently located near downtown, Folly Beach, Kiawah and Seabrook. This floor plan is fantastic and so versatile for any family situation. Enter into the open foyer which spills into the large dining room. Open to the living area is the well appointed eat in kitchen with more than ample space for preparing your meals. You will be amazed at the living area this unit offers with the very private dual master suites with multiple closets and open, spacious attached bathrooms. Two additional large bedrooms are on the first floor as well as a huge laundry room and full bathroom. Continue upstairs to another room that is ideal for an office, playroom, or a sitting room. Adjoining this room is the upstairs master suite which extends the length of the unit. The space lends itself to not only a bedroom but a sitting area or small office as well! This open, bright townhouse also includes hardwood flooring throughout the dining room, great room, and kitchen, smooth ceilings, and tremendous amount of storage space. This home has so much living space inside, but it also offers the opportunity to enjoy the outdoors as well. Enjoy relaxing at the end of the day on the back deck which backs up to a wooded buffer and watch for wildlife. Walk to the neighborhood pool or take a bike ride and enjoy the marsh views. This unit is a wonderful opportunity to enjoy living at its best in the Low country...</a:t>
            </a:r>
            <a:endParaRPr lang="en-US" sz="12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28956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1507 Royal Colony Road</a:t>
            </a:r>
            <a:r>
              <a:rPr lang="en-US" sz="2400" cap="none" dirty="0" smtClean="0">
                <a:ln w="10541" cmpd="sng">
                  <a:noFill/>
                  <a:prstDash val="solid"/>
                </a:ln>
                <a:solidFill>
                  <a:schemeClr val="tx2">
                    <a:lumMod val="50000"/>
                  </a:schemeClr>
                </a:solidFill>
                <a:effectLst/>
                <a:latin typeface="Trebuchet MS" panose="020B0603020202020204" pitchFamily="34" charset="0"/>
              </a:rPr>
              <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600" b="0" cap="none" dirty="0">
                <a:ln w="10541" cmpd="sng">
                  <a:noFill/>
                  <a:prstDash val="solid"/>
                </a:ln>
                <a:solidFill>
                  <a:schemeClr val="tx2">
                    <a:lumMod val="50000"/>
                  </a:schemeClr>
                </a:solidFill>
                <a:effectLst/>
                <a:latin typeface="Trebuchet MS" panose="020B0603020202020204" pitchFamily="34" charset="0"/>
              </a:rPr>
              <a:t>The Gates of Fenwick Plantation - Johns Island - MLS# 15012918 - $287,500</a:t>
            </a:r>
            <a:endParaRPr lang="en-US" sz="1400" b="0" cap="none" dirty="0">
              <a:ln w="10541" cmpd="sng">
                <a:noFill/>
                <a:prstDash val="solid"/>
              </a:ln>
              <a:solidFill>
                <a:schemeClr val="tx2">
                  <a:lumMod val="50000"/>
                </a:schemeClr>
              </a:solidFill>
              <a:effectLst/>
              <a:latin typeface="Trebuchet MS" panose="020B0603020202020204" pitchFamily="34" charset="0"/>
            </a:endParaRPr>
          </a:p>
        </p:txBody>
      </p:sp>
      <p:sp>
        <p:nvSpPr>
          <p:cNvPr id="17" name="Rectangle 16"/>
          <p:cNvSpPr/>
          <p:nvPr/>
        </p:nvSpPr>
        <p:spPr>
          <a:xfrm>
            <a:off x="-2287" y="8767934"/>
            <a:ext cx="7315199"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Peggy Leete</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(843) 884-1622</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532-7923</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pleete@carolinaone.com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www.peggyleetehomes.com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Great Value in Great Location</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6" name="Picture 2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4413313" y="3736918"/>
            <a:ext cx="1331021" cy="881801"/>
          </a:xfrm>
          <a:prstGeom prst="rect">
            <a:avLst/>
          </a:prstGeom>
          <a:ln w="3175">
            <a:solidFill>
              <a:schemeClr val="tx2"/>
            </a:solidFill>
          </a:ln>
        </p:spPr>
      </p:pic>
      <p:pic>
        <p:nvPicPr>
          <p:cNvPr id="28" name="Picture 27"/>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840038" y="3736918"/>
            <a:ext cx="1331021" cy="881801"/>
          </a:xfrm>
          <a:prstGeom prst="rect">
            <a:avLst/>
          </a:prstGeom>
          <a:ln w="3175">
            <a:solidFill>
              <a:schemeClr val="tx2"/>
            </a:solidFill>
          </a:ln>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51373" y="628000"/>
            <a:ext cx="3407878" cy="2249199"/>
          </a:xfrm>
          <a:prstGeom prst="rect">
            <a:avLst/>
          </a:prstGeom>
          <a:ln w="3175">
            <a:solidFill>
              <a:schemeClr val="tx2"/>
            </a:solid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3136" y="3736918"/>
            <a:ext cx="1331020" cy="881801"/>
          </a:xfrm>
          <a:prstGeom prst="rect">
            <a:avLst/>
          </a:prstGeom>
          <a:ln w="3175">
            <a:solidFill>
              <a:schemeClr val="tx2"/>
            </a:solidFill>
          </a:ln>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559861" y="3736918"/>
            <a:ext cx="1331021" cy="881801"/>
          </a:xfrm>
          <a:prstGeom prst="rect">
            <a:avLst/>
          </a:prstGeom>
          <a:ln w="3175">
            <a:solidFill>
              <a:schemeClr val="tx2"/>
            </a:solidFill>
          </a:ln>
        </p:spPr>
      </p:pic>
      <p:pic>
        <p:nvPicPr>
          <p:cNvPr id="32" name="Picture 3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986587" y="3736918"/>
            <a:ext cx="1331021" cy="881801"/>
          </a:xfrm>
          <a:prstGeom prst="rect">
            <a:avLst/>
          </a:prstGeom>
          <a:ln w="3175">
            <a:solidFill>
              <a:schemeClr val="tx2"/>
            </a:solidFill>
          </a:ln>
        </p:spPr>
      </p:pic>
      <p:pic>
        <p:nvPicPr>
          <p:cNvPr id="33" name="Picture 3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13314" y="7620000"/>
            <a:ext cx="1331020" cy="881801"/>
          </a:xfrm>
          <a:prstGeom prst="rect">
            <a:avLst/>
          </a:prstGeom>
          <a:ln w="3175">
            <a:solidFill>
              <a:schemeClr val="tx2"/>
            </a:solidFill>
          </a:ln>
        </p:spPr>
      </p:pic>
      <p:pic>
        <p:nvPicPr>
          <p:cNvPr id="34" name="Picture 3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40039" y="7620000"/>
            <a:ext cx="1331020" cy="881801"/>
          </a:xfrm>
          <a:prstGeom prst="rect">
            <a:avLst/>
          </a:prstGeom>
          <a:ln w="3175">
            <a:solidFill>
              <a:schemeClr val="tx2"/>
            </a:solidFill>
          </a:ln>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3136" y="7620000"/>
            <a:ext cx="1331020" cy="881800"/>
          </a:xfrm>
          <a:prstGeom prst="rect">
            <a:avLst/>
          </a:prstGeom>
          <a:ln w="3175">
            <a:solidFill>
              <a:schemeClr val="tx2"/>
            </a:solidFill>
          </a:ln>
          <a:effectLst/>
        </p:spPr>
      </p:pic>
      <p:pic>
        <p:nvPicPr>
          <p:cNvPr id="36" name="Picture 3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559862" y="7620000"/>
            <a:ext cx="1331020" cy="881801"/>
          </a:xfrm>
          <a:prstGeom prst="rect">
            <a:avLst/>
          </a:prstGeom>
          <a:ln w="3175">
            <a:solidFill>
              <a:schemeClr val="tx2"/>
            </a:solidFill>
          </a:ln>
        </p:spPr>
      </p:pic>
      <p:pic>
        <p:nvPicPr>
          <p:cNvPr id="37" name="Picture 3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986588" y="7620000"/>
            <a:ext cx="1331020" cy="881801"/>
          </a:xfrm>
          <a:prstGeom prst="rect">
            <a:avLst/>
          </a:prstGeom>
          <a:ln w="3175">
            <a:solidFill>
              <a:schemeClr val="tx2"/>
            </a:solidFill>
          </a:ln>
        </p:spPr>
      </p:pic>
      <p:pic>
        <p:nvPicPr>
          <p:cNvPr id="1026" name="Picture 2" descr="http://photos.flexmls.com/chs/20141013163944617452000000.jp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06862" y="8767934"/>
            <a:ext cx="1464196" cy="1215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85</TotalTime>
  <Words>301</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1507 Royal Colony Road The Gates of Fenwick Plantation - Johns Island - MLS# 15012918 - $287,500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20</cp:revision>
  <dcterms:created xsi:type="dcterms:W3CDTF">2006-08-16T00:00:00Z</dcterms:created>
  <dcterms:modified xsi:type="dcterms:W3CDTF">2015-06-04T19:21:27Z</dcterms:modified>
</cp:coreProperties>
</file>