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9/9/2019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613"/>
          <a:stretch/>
        </p:blipFill>
        <p:spPr bwMode="auto">
          <a:xfrm>
            <a:off x="1637499" y="0"/>
            <a:ext cx="6134901" cy="324686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20328" y="0"/>
            <a:ext cx="6152071" cy="584775"/>
          </a:xfrm>
          <a:prstGeom prst="rect">
            <a:avLst/>
          </a:prstGeom>
        </p:spPr>
        <p:txBody>
          <a:bodyPr wrap="square">
            <a:spAutoFit/>
          </a:bodyPr>
          <a:lstStyle/>
          <a:p>
            <a:pPr algn="ct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 Amazing Views!</a:t>
            </a:r>
          </a:p>
        </p:txBody>
      </p:sp>
      <p:sp>
        <p:nvSpPr>
          <p:cNvPr id="2" name="Title 1"/>
          <p:cNvSpPr>
            <a:spLocks noGrp="1"/>
          </p:cNvSpPr>
          <p:nvPr>
            <p:ph type="ctrTitle"/>
          </p:nvPr>
        </p:nvSpPr>
        <p:spPr>
          <a:xfrm>
            <a:off x="1620329" y="3324553"/>
            <a:ext cx="6152071" cy="1030223"/>
          </a:xfrm>
        </p:spPr>
        <p:txBody>
          <a:bodyPr anchor="ctr">
            <a:noAutofit/>
          </a:bodyPr>
          <a:lstStyle/>
          <a:p>
            <a:r>
              <a:rPr lang="en-US" sz="2000" b="1">
                <a:latin typeface="Georgia" panose="02040502050405020303" pitchFamily="18" charset="0"/>
                <a:cs typeface="Microsoft Sans Serif" panose="020B0604020202020204" pitchFamily="34" charset="0"/>
              </a:rPr>
              <a:t>1507 Star Flower Alley</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Whitney Lake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Johns Island, SC 29455</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19025171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$395,000</a:t>
            </a:r>
          </a:p>
        </p:txBody>
      </p:sp>
      <p:sp>
        <p:nvSpPr>
          <p:cNvPr id="3" name="Subtitle 2"/>
          <p:cNvSpPr>
            <a:spLocks noGrp="1"/>
          </p:cNvSpPr>
          <p:nvPr>
            <p:ph type="subTitle" idx="1"/>
          </p:nvPr>
        </p:nvSpPr>
        <p:spPr>
          <a:xfrm>
            <a:off x="1620329" y="4455466"/>
            <a:ext cx="6152071" cy="4313715"/>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COZY and SPACIOUS LAKE FRONT Charleston-style 3 bedroom, 2.5 bath, 2017 home with wonderful curb appeal including professional landscaping and stacked front porches that are perfect for rocking chairs to relax and enjoy the water views! Entering you are greeted with 5'' dark hardwood floors throughout the entire first floor, 5 1/4 base boards, crown molding, plantation shutters, and an abundance of natural light. The living room is beautiful and leads into the CHEF INSPIRED GOURMET kitchen with a professional grade Thor ss gas range, Thor ss hood, HUGE quartz island, quartz countertops, 42'' cabinets, Bosch ss dishwasher, custom lighting, oiled bronze hardware and breakfast nook. The flex room is open to the kitchen and could be a formal dining room, keeping room, or office. Walk upstairs to the master bedroom retreat that has a private deck perfect for enjoying a morning cup of coffee with beautiful unobstructed lake views,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SPA-LIKE master bath featuring a relaxing soaking tub, tiled shower w/ tiled shower floor, dual sink vanity with quartz counters, Moen nickel fixtures and two walk-in closets-a must see to fully appreciate! There are two additional nicely sized bedrooms that share a full bath. Finishing off the second floor is a large laundry room. There is a private fenced backyard with covered breezeway, patio, grilling area that is wonderful for entertaining family and friends, and 2 car detached garage. Whitney Lakes in Johns Island is a wonderfully landscaped community with community lake!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unobstructed lake views, and entertainer's dream!</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146" y="0"/>
            <a:ext cx="1543189" cy="102879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 y="1106889"/>
            <a:ext cx="1545334" cy="1031656"/>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146" y="2216641"/>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2146" y="6648488"/>
            <a:ext cx="1543189" cy="102879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2146" y="5540168"/>
            <a:ext cx="1543189"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2146" y="3324961"/>
            <a:ext cx="1543189" cy="103022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2146" y="4433280"/>
            <a:ext cx="1543189" cy="102879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1111"/>
          <a:stretch/>
        </p:blipFill>
        <p:spPr bwMode="auto">
          <a:xfrm>
            <a:off x="2146" y="7755378"/>
            <a:ext cx="1543189" cy="102879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397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1507 Star Flower Alley Whitney Lake · Johns Island, SC 29455 MLS# 19025171 · $395,000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2019-09-09T17:51:41Z</dcterms:modified>
</cp:coreProperties>
</file>