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264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05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500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366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621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247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766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708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84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28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9CA75-CAF6-4563-9C09-3EAA91F551DF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711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9CA75-CAF6-4563-9C09-3EAA91F551DF}" type="datetimeFigureOut">
              <a:rPr lang="en-US" smtClean="0"/>
              <a:t>7/11/2019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29766-5824-4917-9018-0DFFB849E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500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" y="8573"/>
            <a:ext cx="7772399" cy="1930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Snee Farm Rental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1507 Ventura Place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Mount Pleasant, SC 29464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MLS# 19017115 ~ $1,295</a:t>
            </a:r>
            <a:endParaRPr kumimoji="0" lang="en-US" altLang="en-US" sz="1600" b="0" i="1" u="none" strike="noStrike" cap="none" normalizeH="0" baseline="0" dirty="0">
              <a:ln>
                <a:noFill/>
              </a:ln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" y="9042400"/>
            <a:ext cx="7772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Bonnie Miller</a:t>
            </a:r>
            <a:b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</a:b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843.884.3901 O ~ 843.693.2647 M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bcm.olddom@gmail.com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Old Dominion, REALTORS </a:t>
            </a:r>
            <a:r>
              <a:rPr kumimoji="0" lang="en-US" altLang="en-US" sz="1000" b="0" i="0" u="none" strike="noStrike" cap="none" normalizeH="0" baseline="0" noProof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·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890 Johnnie </a:t>
            </a:r>
            <a:r>
              <a:rPr kumimoji="0" lang="en-US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Dodds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Blvd </a:t>
            </a:r>
            <a:r>
              <a:rPr kumimoji="0" lang="en-US" altLang="en-US" sz="1000" b="0" i="0" u="none" strike="noStrike" cap="none" normalizeH="0" baseline="0" noProof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·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Mt Pleasant, SC 29464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4841" y="2112643"/>
            <a:ext cx="6522720" cy="488184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</a:extLst>
        </p:spPr>
      </p:pic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230189" y="7168022"/>
            <a:ext cx="7312025" cy="1700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Spacious 3 bedroom 2.5 bath condo with views of the golf course. Available NOW! TENANTS TO VERIFY SCHOOLS. As is at the current rental price.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907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48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7</cp:revision>
  <dcterms:created xsi:type="dcterms:W3CDTF">2017-03-07T13:58:53Z</dcterms:created>
  <dcterms:modified xsi:type="dcterms:W3CDTF">2019-07-11T20:04:06Z</dcterms:modified>
</cp:coreProperties>
</file>