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55E"/>
    <a:srgbClr val="B8A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65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vimeo.com/1037010707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" y="10163853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707880"/>
            <a:ext cx="7772400" cy="2743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ptos Narrow" panose="020B0004020202020204" pitchFamily="34" charset="0"/>
              </a:rPr>
              <a:t>Carolina Elite Real Estate | 1081 East Montague Ave | N Charleston, SC 29405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145450"/>
            <a:ext cx="426720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Aptos Narrow" panose="020B0004020202020204" pitchFamily="34" charset="0"/>
              </a:rPr>
              <a:t>Michael Moseley</a:t>
            </a:r>
          </a:p>
          <a:p>
            <a:pPr algn="r"/>
            <a:r>
              <a:rPr lang="en-US" sz="1100" dirty="0">
                <a:latin typeface="Aptos Narrow" panose="020B0004020202020204" pitchFamily="34" charset="0"/>
              </a:rPr>
              <a:t>843-442-0959</a:t>
            </a:r>
          </a:p>
          <a:p>
            <a:pPr algn="r"/>
            <a:r>
              <a:rPr lang="en-US" sz="1100" dirty="0">
                <a:latin typeface="Aptos Narrow" panose="020B0004020202020204" pitchFamily="34" charset="0"/>
              </a:rPr>
              <a:t>michaelsmoseley@gmail.com</a:t>
            </a:r>
          </a:p>
          <a:p>
            <a:pPr algn="r"/>
            <a:r>
              <a:rPr lang="en-US" sz="1100" dirty="0">
                <a:latin typeface="Aptos Narrow" panose="020B0004020202020204" pitchFamily="34" charset="0"/>
              </a:rPr>
              <a:t>charlestonrealestateandgolf.com</a:t>
            </a:r>
          </a:p>
        </p:txBody>
      </p:sp>
      <p:sp>
        <p:nvSpPr>
          <p:cNvPr id="2" name="Rectangle 1"/>
          <p:cNvSpPr/>
          <p:nvPr/>
        </p:nvSpPr>
        <p:spPr>
          <a:xfrm>
            <a:off x="8458200" y="4350391"/>
            <a:ext cx="1295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85305"/>
            <a:ext cx="7772400" cy="3629081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2"/>
                </a:solidFill>
                <a:latin typeface="Aptos Narrow" panose="020B0004020202020204" pitchFamily="34" charset="0"/>
              </a:rPr>
              <a:t>Whitney Lake | Johns Island, SC 29455 | MLS# 24030297</a:t>
            </a:r>
          </a:p>
          <a:p>
            <a:pPr>
              <a:lnSpc>
                <a:spcPct val="150000"/>
              </a:lnSpc>
            </a:pPr>
            <a:r>
              <a:rPr lang="en-US" sz="2000" strike="sngStrike" dirty="0">
                <a:solidFill>
                  <a:schemeClr val="tx2"/>
                </a:solidFill>
                <a:latin typeface="Aptos Narrow" panose="020B0004020202020204" pitchFamily="34" charset="0"/>
              </a:rPr>
              <a:t>$639,900 </a:t>
            </a:r>
            <a:r>
              <a:rPr lang="en-US" sz="2000" b="1" i="1" dirty="0">
                <a:solidFill>
                  <a:srgbClr val="FF0000"/>
                </a:solidFill>
                <a:latin typeface="Aptos Narrow" panose="020B0004020202020204" pitchFamily="34" charset="0"/>
              </a:rPr>
              <a:t>$629,000</a:t>
            </a:r>
          </a:p>
          <a:p>
            <a:pPr>
              <a:lnSpc>
                <a:spcPct val="150000"/>
              </a:lnSpc>
            </a:pPr>
            <a:r>
              <a:rPr lang="en-US" sz="1900">
                <a:solidFill>
                  <a:schemeClr val="tx2"/>
                </a:solidFill>
                <a:latin typeface="Aptos Narrow" panose="020B0004020202020204" pitchFamily="34" charset="0"/>
              </a:rPr>
              <a:t>Offering </a:t>
            </a:r>
            <a:r>
              <a:rPr lang="en-US" sz="1900" dirty="0">
                <a:solidFill>
                  <a:schemeClr val="tx2"/>
                </a:solidFill>
                <a:latin typeface="Aptos Narrow" panose="020B0004020202020204" pitchFamily="34" charset="0"/>
              </a:rPr>
              <a:t>3% BA</a:t>
            </a:r>
          </a:p>
          <a:p>
            <a:pPr>
              <a:lnSpc>
                <a:spcPct val="150000"/>
              </a:lnSpc>
            </a:pPr>
            <a:r>
              <a:rPr lang="en-US" sz="1900" dirty="0">
                <a:solidFill>
                  <a:schemeClr val="tx2"/>
                </a:solidFill>
                <a:latin typeface="Aptos Narrow" panose="020B0004020202020204" pitchFamily="34" charset="0"/>
              </a:rPr>
              <a:t>Built in 2017 by Southeastern Homes, so quality is second to none</a:t>
            </a:r>
          </a:p>
          <a:p>
            <a:pPr>
              <a:lnSpc>
                <a:spcPct val="150000"/>
              </a:lnSpc>
            </a:pPr>
            <a:r>
              <a:rPr lang="en-US" sz="1900" dirty="0">
                <a:solidFill>
                  <a:schemeClr val="tx2"/>
                </a:solidFill>
                <a:latin typeface="Aptos Narrow" panose="020B0004020202020204" pitchFamily="34" charset="0"/>
              </a:rPr>
              <a:t>Enjoy Waterfront Living Right Out Your Front Door</a:t>
            </a:r>
          </a:p>
          <a:p>
            <a:pPr>
              <a:lnSpc>
                <a:spcPct val="150000"/>
              </a:lnSpc>
            </a:pPr>
            <a:r>
              <a:rPr lang="en-US" sz="1900" dirty="0">
                <a:solidFill>
                  <a:schemeClr val="tx2"/>
                </a:solidFill>
                <a:latin typeface="Aptos Narrow" panose="020B0004020202020204" pitchFamily="34" charset="0"/>
              </a:rPr>
              <a:t>Generac Generator, So You Never Lose Power</a:t>
            </a:r>
          </a:p>
          <a:p>
            <a:pPr>
              <a:lnSpc>
                <a:spcPct val="150000"/>
              </a:lnSpc>
            </a:pPr>
            <a:r>
              <a:rPr lang="en-US" sz="1900" dirty="0">
                <a:solidFill>
                  <a:schemeClr val="tx2"/>
                </a:solidFill>
                <a:latin typeface="Aptos Narrow" panose="020B0004020202020204" pitchFamily="34" charset="0"/>
                <a:hlinkClick r:id="rId3"/>
              </a:rPr>
              <a:t>TAKE A VIDEO TOUR</a:t>
            </a:r>
            <a:endParaRPr lang="en-US" sz="1900" dirty="0">
              <a:solidFill>
                <a:schemeClr val="tx2"/>
              </a:solidFill>
              <a:latin typeface="Aptos Narrow" panose="020B00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4107" y="137756"/>
            <a:ext cx="52598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Ink Free" panose="03080402000500000000" pitchFamily="66" charset="0"/>
              </a:rPr>
              <a:t>Open House</a:t>
            </a:r>
          </a:p>
          <a:p>
            <a:r>
              <a:rPr lang="en-US" sz="2400" dirty="0">
                <a:solidFill>
                  <a:schemeClr val="tx2"/>
                </a:solidFill>
                <a:latin typeface="Ink Free" panose="03080402000500000000" pitchFamily="66" charset="0"/>
              </a:rPr>
              <a:t>Saturday from 12-2 </a:t>
            </a:r>
          </a:p>
        </p:txBody>
      </p:sp>
      <p:sp>
        <p:nvSpPr>
          <p:cNvPr id="10" name="Rectangle 9"/>
          <p:cNvSpPr/>
          <p:nvPr/>
        </p:nvSpPr>
        <p:spPr>
          <a:xfrm>
            <a:off x="-2049734" y="3279696"/>
            <a:ext cx="18931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latin typeface="Century Gothic" panose="020B0502020202020204" pitchFamily="34" charset="0"/>
              </a:rPr>
              <a:t>Brand New Flooring!</a:t>
            </a:r>
            <a:endParaRPr lang="en-US" i="1" dirty="0"/>
          </a:p>
        </p:txBody>
      </p:sp>
      <p:sp>
        <p:nvSpPr>
          <p:cNvPr id="6" name="Rectangle 5"/>
          <p:cNvSpPr/>
          <p:nvPr/>
        </p:nvSpPr>
        <p:spPr>
          <a:xfrm>
            <a:off x="0" y="1052286"/>
            <a:ext cx="7772400" cy="587752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15331"/>
            <a:ext cx="7772400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Narrow" panose="020B0004020202020204" pitchFamily="34" charset="0"/>
              </a:rPr>
              <a:t>1507 Star Flower Alley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643" y="1909136"/>
            <a:ext cx="3762535" cy="25083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8201" y="4495800"/>
            <a:ext cx="1188720" cy="7955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5480" y="4495800"/>
            <a:ext cx="1188720" cy="7955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0922" y="4495800"/>
            <a:ext cx="1188720" cy="7955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643" y="4495800"/>
            <a:ext cx="1188720" cy="7955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22759" y="4495800"/>
            <a:ext cx="1188720" cy="7955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10037" y="4495800"/>
            <a:ext cx="1188720" cy="7955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0EC0C8-FB5B-40F2-984D-7A6634FEDE6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44072" y="9121487"/>
            <a:ext cx="884254" cy="57034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A890960-268E-4D7E-AD7A-E0CE3061A56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2901" y="1909827"/>
            <a:ext cx="3765856" cy="251057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92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 Narrow</vt:lpstr>
      <vt:lpstr>Arial</vt:lpstr>
      <vt:lpstr>Calibri</vt:lpstr>
      <vt:lpstr>Century Gothic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2025-02-06T19:49:30Z</dcterms:modified>
</cp:coreProperties>
</file>