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9/19/2018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gif"/><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13134"/>
          <a:stretch/>
        </p:blipFill>
        <p:spPr>
          <a:xfrm>
            <a:off x="355429" y="457201"/>
            <a:ext cx="7061543" cy="4572000"/>
          </a:xfrm>
          <a:prstGeom prst="rect">
            <a:avLst/>
          </a:prstGeom>
          <a:ln>
            <a:noFill/>
          </a:ln>
          <a:effectLst>
            <a:softEdge rad="112500"/>
          </a:effectLst>
        </p:spPr>
      </p:pic>
      <p:sp>
        <p:nvSpPr>
          <p:cNvPr id="2" name="Title 1"/>
          <p:cNvSpPr>
            <a:spLocks noGrp="1"/>
          </p:cNvSpPr>
          <p:nvPr>
            <p:ph type="ctrTitle"/>
          </p:nvPr>
        </p:nvSpPr>
        <p:spPr>
          <a:xfrm>
            <a:off x="80328" y="4982814"/>
            <a:ext cx="7619999" cy="972823"/>
          </a:xfrm>
        </p:spPr>
        <p:txBody>
          <a:bodyPr>
            <a:noAutofit/>
          </a:bodyPr>
          <a:lstStyle/>
          <a:p>
            <a:r>
              <a:rPr lang="en-US" sz="2800" dirty="0">
                <a:latin typeface="Georgia" panose="02040502050405020303" pitchFamily="18" charset="0"/>
              </a:rPr>
              <a:t>1508 E Ashley Avenue</a:t>
            </a:r>
            <a:br>
              <a:rPr lang="en-US" sz="2400" dirty="0">
                <a:latin typeface="Georgia" panose="02040502050405020303" pitchFamily="18" charset="0"/>
              </a:rPr>
            </a:br>
            <a:r>
              <a:rPr lang="en-US" sz="1800" dirty="0">
                <a:latin typeface="Georgia" panose="02040502050405020303" pitchFamily="18" charset="0"/>
              </a:rPr>
              <a:t>Folly Beach, SC 29439 ~ MLS# 18009017</a:t>
            </a:r>
            <a:br>
              <a:rPr lang="en-US" sz="1800" dirty="0">
                <a:latin typeface="Georgia" panose="02040502050405020303" pitchFamily="18" charset="0"/>
              </a:rPr>
            </a:br>
            <a:r>
              <a:rPr lang="en-US" sz="1800" b="1" i="1" dirty="0">
                <a:latin typeface="Georgia" panose="02040502050405020303" pitchFamily="18" charset="0"/>
              </a:rPr>
              <a:t>Major Price Reduction! $1,200,000</a:t>
            </a:r>
          </a:p>
        </p:txBody>
      </p:sp>
      <p:sp>
        <p:nvSpPr>
          <p:cNvPr id="3" name="Subtitle 2"/>
          <p:cNvSpPr>
            <a:spLocks noGrp="1"/>
          </p:cNvSpPr>
          <p:nvPr>
            <p:ph type="subTitle" idx="1"/>
          </p:nvPr>
        </p:nvSpPr>
        <p:spPr>
          <a:xfrm>
            <a:off x="0" y="5984709"/>
            <a:ext cx="7780655" cy="1371600"/>
          </a:xfrm>
        </p:spPr>
        <p:txBody>
          <a:bodyPr anchor="ctr">
            <a:noAutofit/>
          </a:bodyPr>
          <a:lstStyle/>
          <a:p>
            <a:r>
              <a:rPr lang="en-US" sz="1300" b="1" dirty="0">
                <a:solidFill>
                  <a:schemeClr val="tx1"/>
                </a:solidFill>
                <a:latin typeface="Georgia" panose="02040502050405020303" pitchFamily="18" charset="0"/>
              </a:rPr>
              <a:t>Rare opportunity to own across from the WASHOUT with UNOBSTRUCTED VIEWS.</a:t>
            </a:r>
          </a:p>
          <a:p>
            <a:r>
              <a:rPr lang="en-US" sz="1300" dirty="0">
                <a:solidFill>
                  <a:schemeClr val="tx1"/>
                </a:solidFill>
                <a:latin typeface="Georgia" panose="02040502050405020303" pitchFamily="18" charset="0"/>
              </a:rPr>
              <a:t>Enjoy the beach life, with spectacular sun rises and sun sets. The house is built on pilings with covered ground level parking, outside shower and ready room. 1st floor has an open floor plan featuring a large deck overlooking the ocean. Gas fireplace in living room. Beautiful hardwood floors throughout. The 2nd floor OCEAN VIEW Master suite, has spectacular views from the balcony overlooking the Atlantic Ocean. Recent upgrades include, new roof, new siding and ductless A/C installed.</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00800" y="2171700"/>
            <a:ext cx="857249" cy="1143000"/>
          </a:xfrm>
          <a:prstGeom prst="rect">
            <a:avLst/>
          </a:prstGeom>
          <a:ln>
            <a:solidFill>
              <a:schemeClr val="tx1"/>
            </a:solidFill>
          </a:ln>
          <a:effectLst>
            <a:outerShdw blurRad="292100" dist="139700" dir="2700000" algn="tl" rotWithShape="0">
              <a:srgbClr val="333333">
                <a:alpha val="65000"/>
              </a:srgbClr>
            </a:outerShdw>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5428" y="7467600"/>
            <a:ext cx="1028699" cy="1371600"/>
          </a:xfrm>
          <a:prstGeom prst="rect">
            <a:avLst/>
          </a:prstGeom>
          <a:ln>
            <a:noFill/>
          </a:ln>
          <a:effectLst>
            <a:outerShdw blurRad="292100" dist="139700" dir="2700000" algn="tl" rotWithShape="0">
              <a:srgbClr val="333333">
                <a:alpha val="65000"/>
              </a:srgbClr>
            </a:outerShdw>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00800" y="3733800"/>
            <a:ext cx="857249" cy="1143000"/>
          </a:xfrm>
          <a:prstGeom prst="rect">
            <a:avLst/>
          </a:prstGeom>
          <a:ln>
            <a:solidFill>
              <a:schemeClr val="tx1"/>
            </a:solidFill>
          </a:ln>
          <a:effectLst>
            <a:outerShdw blurRad="292100" dist="139700" dir="2700000" algn="tl" rotWithShape="0">
              <a:srgbClr val="333333">
                <a:alpha val="65000"/>
              </a:srgbClr>
            </a:outerShdw>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00800" y="609600"/>
            <a:ext cx="857249" cy="1143000"/>
          </a:xfrm>
          <a:prstGeom prst="rect">
            <a:avLst/>
          </a:prstGeom>
          <a:ln>
            <a:solidFill>
              <a:schemeClr val="tx1"/>
            </a:solidFill>
          </a:ln>
          <a:effectLst>
            <a:outerShdw blurRad="292100" dist="139700" dir="2700000" algn="tl" rotWithShape="0">
              <a:srgbClr val="333333">
                <a:alpha val="65000"/>
              </a:srgbClr>
            </a:outerShdw>
          </a:effectLst>
        </p:spPr>
      </p:pic>
      <p:sp>
        <p:nvSpPr>
          <p:cNvPr id="13" name="Rectangle 12"/>
          <p:cNvSpPr/>
          <p:nvPr/>
        </p:nvSpPr>
        <p:spPr>
          <a:xfrm>
            <a:off x="0" y="9196626"/>
            <a:ext cx="3164085" cy="861774"/>
          </a:xfrm>
          <a:prstGeom prst="rect">
            <a:avLst/>
          </a:prstGeom>
        </p:spPr>
        <p:txBody>
          <a:bodyPr wrap="square">
            <a:spAutoFit/>
          </a:bodyPr>
          <a:lstStyle/>
          <a:p>
            <a:pPr algn="ctr"/>
            <a:r>
              <a:rPr lang="en-US" sz="1400" b="1" dirty="0">
                <a:latin typeface="Georgia" panose="02040502050405020303" pitchFamily="18" charset="0"/>
              </a:rPr>
              <a:t>Steven Olson</a:t>
            </a:r>
          </a:p>
          <a:p>
            <a:pPr algn="ctr"/>
            <a:r>
              <a:rPr lang="en-US" sz="1200" dirty="0">
                <a:latin typeface="Georgia" panose="02040502050405020303" pitchFamily="18" charset="0"/>
              </a:rPr>
              <a:t>(843) 412-9848 – M</a:t>
            </a:r>
            <a:br>
              <a:rPr lang="en-US" sz="1200" dirty="0">
                <a:latin typeface="Georgia" panose="02040502050405020303" pitchFamily="18" charset="0"/>
              </a:rPr>
            </a:br>
            <a:r>
              <a:rPr lang="en-US" sz="1200" dirty="0">
                <a:latin typeface="Georgia" panose="02040502050405020303" pitchFamily="18" charset="0"/>
              </a:rPr>
              <a:t>(843) 769-5100 – O </a:t>
            </a:r>
          </a:p>
          <a:p>
            <a:pPr algn="ctr"/>
            <a:r>
              <a:rPr lang="en-US" sz="1200" dirty="0">
                <a:latin typeface="Georgia" panose="02040502050405020303" pitchFamily="18" charset="0"/>
              </a:rPr>
              <a:t>solson1071@aol.com</a:t>
            </a:r>
            <a:endParaRPr lang="en-US" sz="1400" dirty="0">
              <a:latin typeface="Georgia" panose="02040502050405020303" pitchFamily="18" charset="0"/>
            </a:endParaRPr>
          </a:p>
        </p:txBody>
      </p:sp>
      <p:pic>
        <p:nvPicPr>
          <p:cNvPr id="1027" name="Picture 3"/>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3164084" y="9302641"/>
            <a:ext cx="1452486" cy="6497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608318" y="9273570"/>
            <a:ext cx="3172338" cy="707886"/>
          </a:xfrm>
          <a:prstGeom prst="rect">
            <a:avLst/>
          </a:prstGeom>
        </p:spPr>
        <p:txBody>
          <a:bodyPr wrap="square">
            <a:spAutoFit/>
          </a:bodyPr>
          <a:lstStyle/>
          <a:p>
            <a:pPr algn="ctr"/>
            <a:r>
              <a:rPr lang="en-US" sz="1000" dirty="0">
                <a:latin typeface="Georgia" panose="02040502050405020303" pitchFamily="18" charset="0"/>
              </a:rPr>
              <a:t>AgentOwned Charleston Group</a:t>
            </a:r>
          </a:p>
          <a:p>
            <a:pPr algn="ctr"/>
            <a:r>
              <a:rPr lang="en-US" sz="1000" dirty="0">
                <a:latin typeface="Georgia" panose="02040502050405020303" pitchFamily="18" charset="0"/>
              </a:rPr>
              <a:t>902 Savannah Hwy</a:t>
            </a:r>
          </a:p>
          <a:p>
            <a:pPr algn="ctr"/>
            <a:r>
              <a:rPr lang="en-US" sz="1000" dirty="0">
                <a:latin typeface="Georgia" panose="02040502050405020303" pitchFamily="18" charset="0"/>
              </a:rPr>
              <a:t>Charleston, SC 29407</a:t>
            </a:r>
          </a:p>
          <a:p>
            <a:pPr algn="ctr"/>
            <a:r>
              <a:rPr lang="en-US" sz="1000" dirty="0">
                <a:latin typeface="Georgia" panose="02040502050405020303" pitchFamily="18" charset="0"/>
              </a:rPr>
              <a:t>www.agentowned.com</a:t>
            </a:r>
          </a:p>
        </p:txBody>
      </p:sp>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14350" y="3733800"/>
            <a:ext cx="857249" cy="1143000"/>
          </a:xfrm>
          <a:prstGeom prst="rect">
            <a:avLst/>
          </a:prstGeom>
          <a:ln>
            <a:solidFill>
              <a:schemeClr val="tx1"/>
            </a:solidFill>
          </a:ln>
          <a:effectLst>
            <a:outerShdw blurRad="292100" dist="139700" dir="2700000" algn="tl" rotWithShape="0">
              <a:srgbClr val="333333">
                <a:alpha val="65000"/>
              </a:srgbClr>
            </a:outerShdw>
          </a:effectLst>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14349" y="2171700"/>
            <a:ext cx="857250" cy="1143000"/>
          </a:xfrm>
          <a:prstGeom prst="rect">
            <a:avLst/>
          </a:prstGeom>
          <a:ln>
            <a:solidFill>
              <a:schemeClr val="tx1"/>
            </a:solidFill>
          </a:ln>
          <a:effectLst>
            <a:outerShdw blurRad="292100" dist="139700" dir="2700000" algn="tl" rotWithShape="0">
              <a:srgbClr val="333333">
                <a:alpha val="65000"/>
              </a:srgbClr>
            </a:outerShdw>
          </a:effectLst>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14351" y="609600"/>
            <a:ext cx="857249" cy="1143000"/>
          </a:xfrm>
          <a:prstGeom prst="rect">
            <a:avLst/>
          </a:prstGeom>
          <a:ln>
            <a:solidFill>
              <a:schemeClr val="tx1"/>
            </a:solidFill>
          </a:ln>
          <a:effectLst>
            <a:outerShdw blurRad="292100" dist="139700" dir="2700000" algn="tl" rotWithShape="0">
              <a:srgbClr val="333333">
                <a:alpha val="65000"/>
              </a:srgbClr>
            </a:outerShdw>
          </a:effectLst>
        </p:spPr>
      </p:pic>
      <p:sp>
        <p:nvSpPr>
          <p:cNvPr id="5" name="Rectangle 4"/>
          <p:cNvSpPr/>
          <p:nvPr/>
        </p:nvSpPr>
        <p:spPr>
          <a:xfrm>
            <a:off x="38100" y="0"/>
            <a:ext cx="7696200" cy="461665"/>
          </a:xfrm>
          <a:prstGeom prst="rect">
            <a:avLst/>
          </a:prstGeom>
          <a:noFill/>
        </p:spPr>
        <p:txBody>
          <a:bodyPr wrap="square" lIns="91440" tIns="45720" rIns="91440" bIns="45720">
            <a:spAutoFit/>
          </a:bodyPr>
          <a:lstStyle/>
          <a:p>
            <a:pPr algn="ctr"/>
            <a:r>
              <a:rPr lang="en-US" sz="2400" b="1">
                <a:ln w="3175">
                  <a:noFill/>
                  <a:prstDash val="solid"/>
                </a:ln>
                <a:solidFill>
                  <a:schemeClr val="bg1"/>
                </a:solidFill>
                <a:effectLst>
                  <a:outerShdw blurRad="41275" dist="20320" dir="1800000" algn="tl" rotWithShape="0">
                    <a:srgbClr val="000000">
                      <a:alpha val="40000"/>
                    </a:srgbClr>
                  </a:outerShdw>
                </a:effectLst>
                <a:latin typeface="Georgia" panose="02040502050405020303" pitchFamily="18" charset="0"/>
              </a:rPr>
              <a:t>Open </a:t>
            </a:r>
            <a:r>
              <a:rPr lang="en-US" sz="2400" b="1" dirty="0">
                <a:ln w="3175">
                  <a:noFill/>
                  <a:prstDash val="solid"/>
                </a:ln>
                <a:solidFill>
                  <a:schemeClr val="bg1"/>
                </a:solidFill>
                <a:effectLst>
                  <a:outerShdw blurRad="41275" dist="20320" dir="1800000" algn="tl" rotWithShape="0">
                    <a:srgbClr val="000000">
                      <a:alpha val="40000"/>
                    </a:srgbClr>
                  </a:outerShdw>
                </a:effectLst>
                <a:latin typeface="Georgia" panose="02040502050405020303" pitchFamily="18" charset="0"/>
              </a:rPr>
              <a:t>House Friday 9/21 From 1-3pm</a:t>
            </a:r>
            <a:endParaRPr lang="en-US" sz="2400" b="1" cap="none" spc="0" dirty="0">
              <a:ln w="3175">
                <a:noFill/>
                <a:prstDash val="solid"/>
              </a:ln>
              <a:solidFill>
                <a:schemeClr val="bg1"/>
              </a:solidFill>
              <a:effectLst>
                <a:outerShdw blurRad="41275" dist="20320" dir="1800000" algn="tl" rotWithShape="0">
                  <a:srgbClr val="000000">
                    <a:alpha val="40000"/>
                  </a:srgbClr>
                </a:outerShdw>
              </a:effectLst>
              <a:latin typeface="Georgia" panose="02040502050405020303" pitchFamily="18" charset="0"/>
            </a:endParaRPr>
          </a:p>
        </p:txBody>
      </p:sp>
      <p:sp>
        <p:nvSpPr>
          <p:cNvPr id="18" name="Rectangle 17"/>
          <p:cNvSpPr/>
          <p:nvPr/>
        </p:nvSpPr>
        <p:spPr>
          <a:xfrm>
            <a:off x="7772400" y="8747181"/>
            <a:ext cx="3886200" cy="677108"/>
          </a:xfrm>
          <a:prstGeom prst="rect">
            <a:avLst/>
          </a:prstGeom>
        </p:spPr>
        <p:txBody>
          <a:bodyPr wrap="square">
            <a:spAutoFit/>
          </a:bodyPr>
          <a:lstStyle/>
          <a:p>
            <a:pPr algn="r"/>
            <a:r>
              <a:rPr lang="en-US" sz="1400" b="1" dirty="0">
                <a:latin typeface="Georgia" panose="02040502050405020303" pitchFamily="18" charset="0"/>
              </a:rPr>
              <a:t>Fred McCutcheon</a:t>
            </a:r>
          </a:p>
          <a:p>
            <a:pPr algn="r"/>
            <a:r>
              <a:rPr lang="en-US" sz="1200" dirty="0">
                <a:latin typeface="Georgia" panose="02040502050405020303" pitchFamily="18" charset="0"/>
              </a:rPr>
              <a:t>(843) 608-8490</a:t>
            </a:r>
          </a:p>
          <a:p>
            <a:pPr algn="r"/>
            <a:r>
              <a:rPr lang="en-US" sz="1200" dirty="0">
                <a:latin typeface="Georgia" panose="02040502050405020303" pitchFamily="18" charset="0"/>
              </a:rPr>
              <a:t>fred.mccutcheon@agentownedrealty.com</a:t>
            </a:r>
            <a:endParaRPr lang="en-US" sz="1400" dirty="0">
              <a:latin typeface="Georgia" panose="02040502050405020303" pitchFamily="18" charset="0"/>
            </a:endParaRPr>
          </a:p>
        </p:txBody>
      </p:sp>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86779" y="7467600"/>
            <a:ext cx="2038788" cy="1371600"/>
          </a:xfrm>
          <a:prstGeom prst="rect">
            <a:avLst/>
          </a:prstGeom>
          <a:ln>
            <a:noFill/>
          </a:ln>
          <a:effectLst>
            <a:outerShdw blurRad="292100" dist="139700" dir="2700000" algn="tl" rotWithShape="0">
              <a:srgbClr val="333333">
                <a:alpha val="65000"/>
              </a:srgbClr>
            </a:outerShdw>
          </a:effectLst>
        </p:spPr>
      </p:pic>
      <p:pic>
        <p:nvPicPr>
          <p:cNvPr id="21" name="Picture 2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388271" y="7467600"/>
            <a:ext cx="1028699" cy="1371600"/>
          </a:xfrm>
          <a:prstGeom prst="rect">
            <a:avLst/>
          </a:prstGeom>
          <a:ln>
            <a:noFill/>
          </a:ln>
          <a:effectLst>
            <a:outerShdw blurRad="292100" dist="139700" dir="2700000" algn="tl" rotWithShape="0">
              <a:srgbClr val="333333">
                <a:alpha val="65000"/>
              </a:srgbClr>
            </a:outerShdw>
          </a:effectLst>
        </p:spPr>
      </p:pic>
      <p:cxnSp>
        <p:nvCxnSpPr>
          <p:cNvPr id="11" name="Straight Connector 10"/>
          <p:cNvCxnSpPr>
            <a:cxnSpLocks/>
          </p:cNvCxnSpPr>
          <p:nvPr/>
        </p:nvCxnSpPr>
        <p:spPr>
          <a:xfrm>
            <a:off x="8153400" y="6630597"/>
            <a:ext cx="3027959" cy="0"/>
          </a:xfrm>
          <a:prstGeom prst="line">
            <a:avLst/>
          </a:prstGeom>
        </p:spPr>
        <p:style>
          <a:lnRef idx="1">
            <a:schemeClr val="accent1"/>
          </a:lnRef>
          <a:fillRef idx="0">
            <a:schemeClr val="accent1"/>
          </a:fillRef>
          <a:effectRef idx="0">
            <a:schemeClr val="accent1"/>
          </a:effectRef>
          <a:fontRef idx="minor">
            <a:schemeClr val="tx1"/>
          </a:fontRef>
        </p:style>
      </p:cxnSp>
      <p:pic>
        <p:nvPicPr>
          <p:cNvPr id="22" name="Picture 21">
            <a:extLst>
              <a:ext uri="{FF2B5EF4-FFF2-40B4-BE49-F238E27FC236}">
                <a16:creationId xmlns:a16="http://schemas.microsoft.com/office/drawing/2014/main" id="{8EFC3808-46E2-4FA3-9EA5-B7507B05266C}"/>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028219" y="7467600"/>
            <a:ext cx="2057400" cy="13716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419</TotalTime>
  <Words>150</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1508 E Ashley Avenue Folly Beach, SC 29439 ~ MLS# 18009017 Major Price Reduction! $1,200,000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36</cp:revision>
  <dcterms:created xsi:type="dcterms:W3CDTF">2006-08-16T00:00:00Z</dcterms:created>
  <dcterms:modified xsi:type="dcterms:W3CDTF">2018-09-19T18:42:26Z</dcterms:modified>
</cp:coreProperties>
</file>