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4/11/2019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hyperlink" Target="http://www.jenkinsonandmoore.com/" TargetMode="External"/><Relationship Id="rId7"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998" y="79670"/>
            <a:ext cx="4658226" cy="621096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3511" y="6289535"/>
            <a:ext cx="5791200" cy="2702065"/>
          </a:xfrm>
        </p:spPr>
        <p:txBody>
          <a:bodyPr anchor="ctr">
            <a:noAutofit/>
          </a:bodyPr>
          <a:lstStyle/>
          <a:p>
            <a:r>
              <a:rPr lang="en-US" sz="1200" dirty="0">
                <a:solidFill>
                  <a:schemeClr val="tx2">
                    <a:lumMod val="75000"/>
                  </a:schemeClr>
                </a:solidFill>
                <a:latin typeface="Century Gothic" panose="020B0502020202020204" pitchFamily="34" charset="0"/>
              </a:rPr>
              <a:t>Don't miss this one! Fully renovated 4 Br/2.5 bath home in Old Village Landing. Short walk to award winning Mt. Pleasant Academy, Pitt Street Bridge and restaurants. The house lives large and is set up for entertaining and easy living! As you enter the formal dining room notice the bead board and hardwood floors throughout. The kitchen is a chefs dream! Stainless appliances, double oven, designer back splash and cabinets. The living room has a gas fireplace with Charleston brick surround and tall ceilings. The master suite is downstairs with a walk in shower, double vanity and a large closet. Upstairs-three bedrooms, full bathroom and plenty of storage. Outside paved walkway, grilling patio, covered TV, shower, boat storage, above ground pool. Updated/replaced HVAC, electric, plumbing.</a:t>
            </a:r>
          </a:p>
          <a:p>
            <a:endParaRPr lang="en-US" sz="1200" dirty="0">
              <a:solidFill>
                <a:schemeClr val="tx2">
                  <a:lumMod val="75000"/>
                </a:schemeClr>
              </a:solidFill>
              <a:latin typeface="Century Gothic" panose="020B0502020202020204" pitchFamily="34" charset="0"/>
            </a:endParaRPr>
          </a:p>
          <a:p>
            <a:r>
              <a:rPr lang="en-US" sz="1200" b="1" i="1" dirty="0">
                <a:solidFill>
                  <a:schemeClr val="tx2">
                    <a:lumMod val="75000"/>
                  </a:schemeClr>
                </a:solidFill>
                <a:latin typeface="Century Gothic" panose="020B0502020202020204" pitchFamily="34" charset="0"/>
              </a:rPr>
              <a:t>Bring your buyers!!!</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2513189" y="-805702"/>
            <a:ext cx="7315200" cy="1077218"/>
          </a:xfrm>
          <a:prstGeom prst="rect">
            <a:avLst/>
          </a:prstGeom>
          <a:noFill/>
        </p:spPr>
        <p:txBody>
          <a:bodyPr wrap="square">
            <a:spAutoFit/>
          </a:bodyPr>
          <a:lstStyle/>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Price Reduced To $1,075,000!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Plus Sellers Offering A $25,000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Allowance To Buyer</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W/ Acceptable Offer!</a:t>
            </a:r>
            <a:endParaRPr lang="en-US" sz="12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2" name="Title 1"/>
          <p:cNvSpPr>
            <a:spLocks noGrp="1"/>
          </p:cNvSpPr>
          <p:nvPr>
            <p:ph type="ctrTitle"/>
          </p:nvPr>
        </p:nvSpPr>
        <p:spPr>
          <a:xfrm>
            <a:off x="43511" y="4416573"/>
            <a:ext cx="5791200" cy="1833495"/>
          </a:xfrm>
        </p:spPr>
        <p:txBody>
          <a:bodyPr anchor="ctr">
            <a:noAutofit/>
            <a:scene3d>
              <a:camera prst="orthographicFront"/>
              <a:lightRig rig="soft" dir="t">
                <a:rot lat="0" lon="0" rev="17220000"/>
              </a:lightRig>
            </a:scene3d>
            <a:sp3d prstMaterial="softEdge"/>
          </a:bodyPr>
          <a:lstStyle/>
          <a:p>
            <a:r>
              <a:rPr lang="en-US" sz="24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1508 Old Village Dr</a:t>
            </a:r>
            <a:br>
              <a:rPr lang="en-US" sz="2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Old Village Landing</a:t>
            </a:r>
            <a:b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Mt Pleasant</a:t>
            </a:r>
            <a:b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19008699</a:t>
            </a:r>
            <a:b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$699,000</a:t>
            </a:r>
            <a:endParaRPr lang="en-US" sz="16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a:off x="-76200" y="-76200"/>
            <a:ext cx="2297858" cy="2286001"/>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1390">
            <a:off x="-139625" y="416922"/>
            <a:ext cx="1852495" cy="738664"/>
          </a:xfrm>
          <a:prstGeom prst="rect">
            <a:avLst/>
          </a:prstGeom>
          <a:noFill/>
        </p:spPr>
        <p:txBody>
          <a:bodyPr wrap="none" rtlCol="0">
            <a:spAutoFit/>
          </a:bodyPr>
          <a:lstStyle/>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Open House</a:t>
            </a:r>
          </a:p>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Saturday, April 13</a:t>
            </a:r>
            <a:r>
              <a:rPr lang="en-US" sz="1400" b="1" baseline="30000" dirty="0">
                <a:solidFill>
                  <a:schemeClr val="bg1"/>
                </a:solidFill>
                <a:effectLst>
                  <a:outerShdw blurRad="38100" dist="38100" dir="2700000" algn="tl">
                    <a:srgbClr val="000000">
                      <a:alpha val="43137"/>
                    </a:srgbClr>
                  </a:outerShdw>
                </a:effectLst>
                <a:latin typeface="Trebuchet MS" panose="020B0603020202020204" pitchFamily="34" charset="0"/>
              </a:rPr>
              <a:t>th</a:t>
            </a: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 </a:t>
            </a:r>
          </a:p>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11:00-1:00</a:t>
            </a:r>
            <a:endPar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06026" y="4537241"/>
            <a:ext cx="1143000" cy="1524000"/>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06026" y="3491163"/>
            <a:ext cx="1143000" cy="857250"/>
          </a:xfrm>
          <a:prstGeom prst="rect">
            <a:avLst/>
          </a:prstGeom>
          <a:ln>
            <a:no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06026" y="6250069"/>
            <a:ext cx="1143000" cy="1524001"/>
          </a:xfrm>
          <a:prstGeom prst="rect">
            <a:avLst/>
          </a:prstGeom>
          <a:ln>
            <a:no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06026" y="65507"/>
            <a:ext cx="1143000" cy="1524000"/>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06026" y="1778335"/>
            <a:ext cx="1143000" cy="1524000"/>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06026" y="7962899"/>
            <a:ext cx="1143000" cy="857251"/>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581</TotalTime>
  <Words>239</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1508 Old Village Dr Old Village Landing Mt Pleasant MLS# 19008699 $699,000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2019-04-12T00:15:09Z</dcterms:modified>
</cp:coreProperties>
</file>