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6/9/2017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6/9/2017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6/9/2017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6/9/2017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1509 </a:t>
            </a:r>
            <a:r>
              <a:rPr lang="en-US" sz="2800" b="1" dirty="0" err="1">
                <a:ln>
                  <a:solidFill>
                    <a:schemeClr val="bg1"/>
                  </a:solidFill>
                </a:ln>
                <a:solidFill>
                  <a:schemeClr val="bg1"/>
                </a:solidFill>
                <a:effectLst>
                  <a:outerShdw blurRad="50800" dist="38100" dir="5400000" algn="t" rotWithShape="0">
                    <a:prstClr val="black">
                      <a:alpha val="40000"/>
                    </a:prstClr>
                  </a:outerShdw>
                </a:effectLst>
              </a:rPr>
              <a:t>Jahnz</a:t>
            </a:r>
            <a:r>
              <a:rPr lang="en-US" sz="2800" b="1" dirty="0">
                <a:ln>
                  <a:solidFill>
                    <a:schemeClr val="bg1"/>
                  </a:solidFill>
                </a:ln>
                <a:solidFill>
                  <a:schemeClr val="bg1"/>
                </a:solidFill>
                <a:effectLst>
                  <a:outerShdw blurRad="50800" dist="38100" dir="5400000" algn="t" rotWithShape="0">
                    <a:prstClr val="black">
                      <a:alpha val="40000"/>
                    </a:prstClr>
                  </a:outerShdw>
                </a:effectLst>
              </a:rPr>
              <a:t> Court</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Salisbury Acres :: Summerville, SC 29485 :: MLS# 16031095 :: $399,990</a:t>
            </a:r>
          </a:p>
        </p:txBody>
      </p:sp>
      <p:sp>
        <p:nvSpPr>
          <p:cNvPr id="3" name="Subtitle 2"/>
          <p:cNvSpPr>
            <a:spLocks noGrp="1"/>
          </p:cNvSpPr>
          <p:nvPr>
            <p:ph type="subTitle" idx="1"/>
          </p:nvPr>
        </p:nvSpPr>
        <p:spPr>
          <a:xfrm>
            <a:off x="1642940" y="3774133"/>
            <a:ext cx="4486520" cy="5175836"/>
          </a:xfrm>
        </p:spPr>
        <p:txBody>
          <a:bodyPr anchor="ctr">
            <a:noAutofit/>
          </a:bodyPr>
          <a:lstStyle/>
          <a:p>
            <a:r>
              <a:rPr lang="en-US" sz="1800" b="1" dirty="0">
                <a:solidFill>
                  <a:schemeClr val="bg1"/>
                </a:solidFill>
              </a:rPr>
              <a:t>OVER A HALF ACRE</a:t>
            </a:r>
            <a:br>
              <a:rPr lang="en-US" sz="1800" b="1" dirty="0">
                <a:solidFill>
                  <a:schemeClr val="bg1"/>
                </a:solidFill>
              </a:rPr>
            </a:br>
            <a:r>
              <a:rPr lang="en-US" sz="1800" b="1" dirty="0">
                <a:solidFill>
                  <a:schemeClr val="bg1"/>
                </a:solidFill>
              </a:rPr>
              <a:t>New Construction (Ready Now)</a:t>
            </a:r>
            <a:br>
              <a:rPr lang="en-US" sz="1800" b="1" dirty="0">
                <a:solidFill>
                  <a:schemeClr val="bg1"/>
                </a:solidFill>
              </a:rPr>
            </a:br>
            <a:r>
              <a:rPr lang="en-US" sz="1800" b="1" dirty="0">
                <a:solidFill>
                  <a:schemeClr val="bg1"/>
                </a:solidFill>
              </a:rPr>
              <a:t>Three Car Garage</a:t>
            </a:r>
          </a:p>
          <a:p>
            <a:r>
              <a:rPr lang="en-US" sz="1600" dirty="0">
                <a:solidFill>
                  <a:schemeClr val="bg1"/>
                </a:solidFill>
              </a:rPr>
              <a:t>No shortage of WOW in this gorgeous Salisbury Acres home! Brand New Construction 5 Bedrooms an office / study or Loft. Huge Backyard, 9' smooth ceilings on 1st floor with upgraded crown molding! Beautiful hardwoods in dining, kitchen, foyer, and staircase! 42" Maple cabinets in the kitchen! Granite! Granite! Granite! in the kitchen and all bathrooms! Dual Master Bedrooms with One Downstairs and One Upstairs with plenty of room for a sitting area. Large walk in closets! The MBR bathroom has upgraded features including his and her sinks, walk in shower and private toilet. The huge 2nd floor loft area is the perfect entertainment that leads out to the upstairs Balcony. Best Value you in Summerville and is located 5mins from Historic Summerville, Shopping, Restaurant, and Parks.</a:t>
            </a:r>
            <a:endParaRPr lang="en-US" sz="1400" dirty="0">
              <a:solidFill>
                <a:schemeClr val="bg1"/>
              </a:solidFill>
            </a:endParaRPr>
          </a:p>
        </p:txBody>
      </p:sp>
      <p:pic>
        <p:nvPicPr>
          <p:cNvPr id="5" name="Picture 4"/>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77914" y="969977"/>
            <a:ext cx="1462020" cy="974680"/>
          </a:xfrm>
          <a:prstGeom prst="rect">
            <a:avLst/>
          </a:prstGeom>
        </p:spPr>
      </p:pic>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3777142"/>
            <a:ext cx="1462020" cy="972649"/>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2373052"/>
            <a:ext cx="1462020" cy="974680"/>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27474" y="2371717"/>
            <a:ext cx="1462020" cy="976036"/>
          </a:xfrm>
          <a:prstGeom prst="rect">
            <a:avLst/>
          </a:prstGeom>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7474" y="5175193"/>
            <a:ext cx="1462020" cy="974680"/>
          </a:xfrm>
          <a:prstGeom prst="rect">
            <a:avLst/>
          </a:prstGeom>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474" y="3774133"/>
            <a:ext cx="1462020" cy="974680"/>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77914" y="5179202"/>
            <a:ext cx="1462021" cy="972650"/>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27474" y="6576253"/>
            <a:ext cx="1463040" cy="97332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8930" y="7974609"/>
            <a:ext cx="1461008" cy="975360"/>
          </a:xfrm>
          <a:prstGeom prst="rect">
            <a:avLst/>
          </a:prstGeom>
        </p:spPr>
      </p:pic>
      <p:pic>
        <p:nvPicPr>
          <p:cNvPr id="18" name="Picture 17"/>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580247"/>
            <a:ext cx="1463040" cy="965968"/>
          </a:xfrm>
          <a:prstGeom prst="rect">
            <a:avLst/>
          </a:prstGeom>
        </p:spPr>
      </p:pic>
      <p:pic>
        <p:nvPicPr>
          <p:cNvPr id="19" name="Picture 18"/>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27474" y="969977"/>
            <a:ext cx="1461008" cy="972654"/>
          </a:xfrm>
          <a:prstGeom prst="rect">
            <a:avLst/>
          </a:prstGeom>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28489" y="7975962"/>
            <a:ext cx="1461010" cy="974007"/>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807475" y="969977"/>
            <a:ext cx="4152457" cy="2768304"/>
          </a:xfrm>
          <a:prstGeom prst="rect">
            <a:avLst/>
          </a:prstGeom>
        </p:spPr>
      </p:pic>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40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1509 Jahnz Court Salisbury Acres :: Summerville, SC 29485 :: MLS# 16031095 :: $399,990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22</cp:revision>
  <dcterms:created xsi:type="dcterms:W3CDTF">2015-07-03T21:49:28Z</dcterms:created>
  <dcterms:modified xsi:type="dcterms:W3CDTF">2017-06-09T22:31:32Z</dcterms:modified>
</cp:coreProperties>
</file>