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0" d="100"/>
          <a:sy n="70" d="100"/>
        </p:scale>
        <p:origin x="-1650" y="6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11/13/2013</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11/13/2013</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D8BD707-D9CF-40AE-B4C6-C98DA3205C09}" type="datetimeFigureOut">
              <a:rPr lang="en-US" smtClean="0"/>
              <a:pPr/>
              <a:t>11/13/2013</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D8BD707-D9CF-40AE-B4C6-C98DA3205C09}" type="datetimeFigureOut">
              <a:rPr lang="en-US" smtClean="0"/>
              <a:pPr/>
              <a:t>11/13/2013</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11/13/2013</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11/13/2013</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226" y="6310762"/>
            <a:ext cx="7345746" cy="609600"/>
          </a:xfrm>
        </p:spPr>
        <p:txBody>
          <a:bodyPr>
            <a:normAutofit lnSpcReduction="10000"/>
          </a:bodyPr>
          <a:lstStyle/>
          <a:p>
            <a:r>
              <a:rPr lang="en-US" sz="1800" dirty="0" smtClean="0">
                <a:effectLst>
                  <a:outerShdw blurRad="38100" dist="38100" dir="2700000" algn="tl">
                    <a:srgbClr val="000000">
                      <a:alpha val="43137"/>
                    </a:srgbClr>
                  </a:outerShdw>
                </a:effectLst>
                <a:latin typeface="Century Gothic" pitchFamily="34" charset="0"/>
              </a:rPr>
              <a:t>Large Wooded Lot </a:t>
            </a:r>
            <a:r>
              <a:rPr lang="en-US" sz="1800" smtClean="0">
                <a:effectLst>
                  <a:outerShdw blurRad="38100" dist="38100" dir="2700000" algn="tl">
                    <a:srgbClr val="000000">
                      <a:alpha val="43137"/>
                    </a:srgbClr>
                  </a:outerShdw>
                </a:effectLst>
                <a:latin typeface="Century Gothic" pitchFamily="34" charset="0"/>
              </a:rPr>
              <a:t>in RiverTowne…</a:t>
            </a:r>
            <a:r>
              <a:rPr lang="en-US" sz="1800" dirty="0" smtClean="0">
                <a:effectLst>
                  <a:outerShdw blurRad="38100" dist="38100" dir="2700000" algn="tl">
                    <a:srgbClr val="000000">
                      <a:alpha val="43137"/>
                    </a:srgbClr>
                  </a:outerShdw>
                </a:effectLst>
                <a:latin typeface="Century Gothic" pitchFamily="34" charset="0"/>
              </a:rPr>
              <a:t/>
            </a:r>
            <a:br>
              <a:rPr lang="en-US" sz="1800" dirty="0" smtClean="0">
                <a:effectLst>
                  <a:outerShdw blurRad="38100" dist="38100" dir="2700000" algn="tl">
                    <a:srgbClr val="000000">
                      <a:alpha val="43137"/>
                    </a:srgbClr>
                  </a:outerShdw>
                </a:effectLst>
                <a:latin typeface="Century Gothic" pitchFamily="34" charset="0"/>
              </a:rPr>
            </a:br>
            <a:r>
              <a:rPr lang="en-US" sz="1800" smtClean="0">
                <a:effectLst>
                  <a:outerShdw blurRad="38100" dist="38100" dir="2700000" algn="tl">
                    <a:srgbClr val="000000">
                      <a:alpha val="43137"/>
                    </a:srgbClr>
                  </a:outerShdw>
                </a:effectLst>
                <a:latin typeface="Century Gothic" pitchFamily="34" charset="0"/>
              </a:rPr>
              <a:t>	A Must </a:t>
            </a:r>
            <a:r>
              <a:rPr lang="en-US" sz="1800" dirty="0" smtClean="0">
                <a:effectLst>
                  <a:outerShdw blurRad="38100" dist="38100" dir="2700000" algn="tl">
                    <a:srgbClr val="000000">
                      <a:alpha val="43137"/>
                    </a:srgbClr>
                  </a:outerShdw>
                </a:effectLst>
                <a:latin typeface="Century Gothic" pitchFamily="34" charset="0"/>
              </a:rPr>
              <a:t>See!</a:t>
            </a:r>
            <a:endParaRPr lang="en-US" sz="1800" dirty="0">
              <a:effectLst>
                <a:outerShdw blurRad="38100" dist="38100" dir="2700000" algn="tl">
                  <a:srgbClr val="000000">
                    <a:alpha val="43137"/>
                  </a:srgbClr>
                </a:outerShdw>
              </a:effectLst>
              <a:latin typeface="Century Gothic" pitchFamily="34" charset="0"/>
            </a:endParaRPr>
          </a:p>
        </p:txBody>
      </p:sp>
      <p:sp>
        <p:nvSpPr>
          <p:cNvPr id="2" name="Title 1"/>
          <p:cNvSpPr>
            <a:spLocks noGrp="1"/>
          </p:cNvSpPr>
          <p:nvPr>
            <p:ph type="title"/>
          </p:nvPr>
        </p:nvSpPr>
        <p:spPr>
          <a:xfrm>
            <a:off x="235226" y="101403"/>
            <a:ext cx="7345746" cy="508198"/>
          </a:xfrm>
        </p:spPr>
        <p:txBody>
          <a:bodyPr>
            <a:noAutofit/>
          </a:bodyPr>
          <a:lstStyle/>
          <a:p>
            <a:pPr algn="ctr"/>
            <a:r>
              <a:rPr lang="en-US" sz="2600" dirty="0">
                <a:effectLst>
                  <a:outerShdw blurRad="38100" dist="38100" dir="2700000" algn="tl">
                    <a:srgbClr val="000000">
                      <a:alpha val="43137"/>
                    </a:srgbClr>
                  </a:outerShdw>
                </a:effectLst>
                <a:latin typeface="Century Gothic" pitchFamily="34" charset="0"/>
              </a:rPr>
              <a:t>1509 </a:t>
            </a:r>
            <a:r>
              <a:rPr lang="en-US" sz="2600" dirty="0" err="1">
                <a:effectLst>
                  <a:outerShdw blurRad="38100" dist="38100" dir="2700000" algn="tl">
                    <a:srgbClr val="000000">
                      <a:alpha val="43137"/>
                    </a:srgbClr>
                  </a:outerShdw>
                </a:effectLst>
                <a:latin typeface="Century Gothic" pitchFamily="34" charset="0"/>
              </a:rPr>
              <a:t>Rivertowne</a:t>
            </a:r>
            <a:r>
              <a:rPr lang="en-US" sz="2600" dirty="0">
                <a:effectLst>
                  <a:outerShdw blurRad="38100" dist="38100" dir="2700000" algn="tl">
                    <a:srgbClr val="000000">
                      <a:alpha val="43137"/>
                    </a:srgbClr>
                  </a:outerShdw>
                </a:effectLst>
                <a:latin typeface="Century Gothic" pitchFamily="34" charset="0"/>
              </a:rPr>
              <a:t> Country Club, </a:t>
            </a:r>
            <a:r>
              <a:rPr lang="en-US" sz="2600" dirty="0" smtClean="0">
                <a:effectLst>
                  <a:outerShdw blurRad="38100" dist="38100" dir="2700000" algn="tl">
                    <a:srgbClr val="000000">
                      <a:alpha val="43137"/>
                    </a:srgbClr>
                  </a:outerShdw>
                </a:effectLst>
                <a:latin typeface="Century Gothic" pitchFamily="34" charset="0"/>
              </a:rPr>
              <a:t>Mt </a:t>
            </a:r>
            <a:r>
              <a:rPr lang="en-US" sz="2600" dirty="0">
                <a:effectLst>
                  <a:outerShdw blurRad="38100" dist="38100" dir="2700000" algn="tl">
                    <a:srgbClr val="000000">
                      <a:alpha val="43137"/>
                    </a:srgbClr>
                  </a:outerShdw>
                </a:effectLst>
                <a:latin typeface="Century Gothic" pitchFamily="34" charset="0"/>
              </a:rPr>
              <a:t>Pleasant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26" y="759759"/>
            <a:ext cx="4876800" cy="3657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026" y="759759"/>
            <a:ext cx="2438400" cy="1828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026" y="2591871"/>
            <a:ext cx="2438400" cy="1828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26" y="4419600"/>
            <a:ext cx="2438400"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3626" y="4419600"/>
            <a:ext cx="2438400" cy="1828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2026" y="4419600"/>
            <a:ext cx="2438400" cy="1828800"/>
          </a:xfrm>
          <a:prstGeom prst="rect">
            <a:avLst/>
          </a:prstGeom>
        </p:spPr>
      </p:pic>
      <p:sp>
        <p:nvSpPr>
          <p:cNvPr id="11" name="Rectangle 10"/>
          <p:cNvSpPr/>
          <p:nvPr/>
        </p:nvSpPr>
        <p:spPr>
          <a:xfrm>
            <a:off x="235226" y="6934201"/>
            <a:ext cx="4876800" cy="1685077"/>
          </a:xfrm>
          <a:prstGeom prst="rect">
            <a:avLst/>
          </a:prstGeom>
        </p:spPr>
        <p:txBody>
          <a:bodyPr wrap="square">
            <a:spAutoFit/>
          </a:bodyPr>
          <a:lstStyle/>
          <a:p>
            <a:r>
              <a:rPr lang="en-US" sz="1150" i="1" dirty="0">
                <a:effectLst>
                  <a:outerShdw blurRad="38100" dist="38100" dir="2700000" algn="tl">
                    <a:srgbClr val="000000">
                      <a:alpha val="43137"/>
                    </a:srgbClr>
                  </a:outerShdw>
                </a:effectLst>
                <a:latin typeface="Century Gothic" pitchFamily="34" charset="0"/>
              </a:rPr>
              <a:t>Cradled in a rich natural setting in the heart of the exclusive Parker's Landing section of </a:t>
            </a:r>
            <a:r>
              <a:rPr lang="en-US" sz="1150" i="1" dirty="0" smtClean="0">
                <a:effectLst>
                  <a:outerShdw blurRad="38100" dist="38100" dir="2700000" algn="tl">
                    <a:srgbClr val="000000">
                      <a:alpha val="43137"/>
                    </a:srgbClr>
                  </a:outerShdw>
                </a:effectLst>
                <a:latin typeface="Century Gothic" pitchFamily="34" charset="0"/>
              </a:rPr>
              <a:t>RiverTowne </a:t>
            </a:r>
            <a:r>
              <a:rPr lang="en-US" sz="1150" i="1" dirty="0">
                <a:effectLst>
                  <a:outerShdw blurRad="38100" dist="38100" dir="2700000" algn="tl">
                    <a:srgbClr val="000000">
                      <a:alpha val="43137"/>
                    </a:srgbClr>
                  </a:outerShdw>
                </a:effectLst>
                <a:latin typeface="Century Gothic" pitchFamily="34" charset="0"/>
              </a:rPr>
              <a:t>Country Club, this magnificent residence overlooks a pond and the 14th hole of the Arnold Palmer signature golf course. Superbly appointed with an elegant decor, this pristine 4730 square foot custom built home of the finest quality finishes offers 5 bedrooms 4 &amp; 1 baths. Home features an open floor plan containing a large family room with gas burning fireplace, custom cabinetry, and beautiful Brazilian cherry hardwood floors.</a:t>
            </a:r>
          </a:p>
        </p:txBody>
      </p:sp>
      <p:sp>
        <p:nvSpPr>
          <p:cNvPr id="12" name="Rectangle 11"/>
          <p:cNvSpPr/>
          <p:nvPr/>
        </p:nvSpPr>
        <p:spPr>
          <a:xfrm>
            <a:off x="5112026" y="6934201"/>
            <a:ext cx="2468946" cy="1631216"/>
          </a:xfrm>
          <a:prstGeom prst="rect">
            <a:avLst/>
          </a:prstGeom>
        </p:spPr>
        <p:txBody>
          <a:bodyPr wrap="none">
            <a:sp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entury Gothic" pitchFamily="34" charset="0"/>
              </a:rPr>
              <a:t>Asking $873,000</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entury Gothic" pitchFamily="34" charset="0"/>
              </a:rPr>
              <a:t>MLS</a:t>
            </a:r>
            <a:r>
              <a:rPr lang="en-US" dirty="0">
                <a:effectLst>
                  <a:outerShdw blurRad="38100" dist="38100" dir="2700000" algn="tl">
                    <a:srgbClr val="000000">
                      <a:alpha val="43137"/>
                    </a:srgbClr>
                  </a:outerShdw>
                </a:effectLst>
                <a:latin typeface="Century Gothic" pitchFamily="34" charset="0"/>
              </a:rPr>
              <a:t># 1325183</a:t>
            </a:r>
            <a:endParaRPr lang="en-US" dirty="0" smtClean="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smtClean="0">
                <a:effectLst>
                  <a:outerShdw blurRad="38100" dist="38100" dir="2700000" algn="tl">
                    <a:srgbClr val="000000">
                      <a:alpha val="43137"/>
                    </a:srgbClr>
                  </a:outerShdw>
                </a:effectLst>
                <a:latin typeface="Century Gothic" pitchFamily="34" charset="0"/>
              </a:rPr>
              <a:t>4,730  </a:t>
            </a:r>
            <a:r>
              <a:rPr lang="en-US" dirty="0" err="1" smtClean="0">
                <a:effectLst>
                  <a:outerShdw blurRad="38100" dist="38100" dir="2700000" algn="tl">
                    <a:srgbClr val="000000">
                      <a:alpha val="43137"/>
                    </a:srgbClr>
                  </a:outerShdw>
                </a:effectLst>
                <a:latin typeface="Century Gothic" pitchFamily="34" charset="0"/>
              </a:rPr>
              <a:t>SqFt</a:t>
            </a:r>
            <a:endParaRPr lang="en-US" dirty="0" smtClean="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smtClean="0">
                <a:effectLst>
                  <a:outerShdw blurRad="38100" dist="38100" dir="2700000" algn="tl">
                    <a:srgbClr val="000000">
                      <a:alpha val="43137"/>
                    </a:srgbClr>
                  </a:outerShdw>
                </a:effectLst>
                <a:latin typeface="Century Gothic" pitchFamily="34" charset="0"/>
              </a:rPr>
              <a:t>5 Bed/4</a:t>
            </a:r>
            <a:r>
              <a:rPr lang="en-US" dirty="0" smtClean="0">
                <a:effectLst>
                  <a:outerShdw blurRad="38100" dist="38100" dir="2700000" algn="tl">
                    <a:srgbClr val="000000">
                      <a:alpha val="43137"/>
                    </a:srgbClr>
                  </a:outerShdw>
                </a:effectLst>
                <a:latin typeface="Arial"/>
                <a:cs typeface="Arial"/>
              </a:rPr>
              <a:t>½</a:t>
            </a:r>
            <a:r>
              <a:rPr lang="en-US" dirty="0" smtClean="0">
                <a:effectLst>
                  <a:outerShdw blurRad="38100" dist="38100" dir="2700000" algn="tl">
                    <a:srgbClr val="000000">
                      <a:alpha val="43137"/>
                    </a:srgbClr>
                  </a:outerShdw>
                </a:effectLst>
                <a:latin typeface="Century Gothic" pitchFamily="34" charset="0"/>
              </a:rPr>
              <a:t> Baths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entury Gothic" pitchFamily="34" charset="0"/>
              </a:rPr>
              <a:t>Pond Lot</a:t>
            </a:r>
            <a:endParaRPr lang="en-US" dirty="0">
              <a:effectLst>
                <a:outerShdw blurRad="38100" dist="38100" dir="2700000" algn="tl">
                  <a:srgbClr val="000000">
                    <a:alpha val="43137"/>
                  </a:srgbClr>
                </a:outerShdw>
              </a:effectLst>
              <a:latin typeface="Century Gothic"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226" y="8565416"/>
            <a:ext cx="893722" cy="1340583"/>
          </a:xfrm>
          <a:prstGeom prst="roundRect">
            <a:avLst/>
          </a:prstGeom>
        </p:spPr>
      </p:pic>
      <p:sp>
        <p:nvSpPr>
          <p:cNvPr id="15" name="Subtitle 2"/>
          <p:cNvSpPr txBox="1">
            <a:spLocks/>
          </p:cNvSpPr>
          <p:nvPr/>
        </p:nvSpPr>
        <p:spPr>
          <a:xfrm>
            <a:off x="1149420" y="8565415"/>
            <a:ext cx="4870380" cy="1340583"/>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smtClean="0">
                <a:effectLst>
                  <a:outerShdw blurRad="38100" dist="38100" dir="2700000" algn="tl">
                    <a:srgbClr val="000000">
                      <a:alpha val="43137"/>
                    </a:srgbClr>
                  </a:outerShdw>
                </a:effectLst>
                <a:latin typeface="Copperplate Gothic Light" pitchFamily="34" charset="0"/>
              </a:rPr>
              <a:t>Don Dawson</a:t>
            </a:r>
          </a:p>
          <a:p>
            <a:r>
              <a:rPr lang="en-US" sz="1400" i="0" spc="0" dirty="0" smtClean="0">
                <a:effectLst>
                  <a:outerShdw blurRad="38100" dist="38100" dir="2700000" algn="tl">
                    <a:srgbClr val="000000">
                      <a:alpha val="43137"/>
                    </a:srgbClr>
                  </a:outerShdw>
                </a:effectLst>
                <a:latin typeface="Times New Roman" pitchFamily="18" charset="0"/>
                <a:cs typeface="Times New Roman" pitchFamily="18" charset="0"/>
              </a:rPr>
              <a:t>3040 Highway 17 North • Mount Pleasant, SC 29466</a:t>
            </a:r>
            <a:br>
              <a:rPr lang="en-US" sz="1400" i="0" spc="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1400" i="0" spc="0" dirty="0" smtClean="0">
                <a:effectLst>
                  <a:outerShdw blurRad="38100" dist="38100" dir="2700000" algn="tl">
                    <a:srgbClr val="000000">
                      <a:alpha val="43137"/>
                    </a:srgbClr>
                  </a:outerShdw>
                </a:effectLst>
                <a:latin typeface="Times New Roman" pitchFamily="18" charset="0"/>
                <a:cs typeface="Times New Roman" pitchFamily="18" charset="0"/>
              </a:rPr>
              <a:t>843-514-0452 • ddawson@carolinaone.com</a:t>
            </a:r>
          </a:p>
        </p:txBody>
      </p:sp>
      <p:sp>
        <p:nvSpPr>
          <p:cNvPr id="14" name="TextBox 13"/>
          <p:cNvSpPr txBox="1"/>
          <p:nvPr/>
        </p:nvSpPr>
        <p:spPr>
          <a:xfrm>
            <a:off x="2370447" y="9601200"/>
            <a:ext cx="2749826"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istral" pitchFamily="66" charset="0"/>
              </a:rPr>
              <a:t>www.TeamDawsonSC.com</a:t>
            </a:r>
            <a:endParaRPr lang="en-US" sz="2400" dirty="0">
              <a:effectLst>
                <a:outerShdw blurRad="38100" dist="38100" dir="2700000" algn="tl">
                  <a:srgbClr val="000000">
                    <a:alpha val="43137"/>
                  </a:srgbClr>
                </a:outerShdw>
              </a:effectLst>
              <a:latin typeface="Mistral" pitchFamily="66" charset="0"/>
            </a:endParaRPr>
          </a:p>
        </p:txBody>
      </p:sp>
      <p:pic>
        <p:nvPicPr>
          <p:cNvPr id="1028" name="Picture 4" descr="http://www.charlestonaddress.com/images/CarolinaOn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6553200"/>
            <a:ext cx="2039472" cy="1402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obette.net/images/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1772" y="9258299"/>
            <a:ext cx="1219200" cy="6477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71</TotalTime>
  <Words>132</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Mylar</vt:lpstr>
      <vt:lpstr>1509 Rivertowne Country Club, Mt Pleasant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721 High Battery Cir, Mt Pleasant</dc:title>
  <dc:creator>CVH360</dc:creator>
  <cp:lastModifiedBy>atp1313@gmail.com</cp:lastModifiedBy>
  <cp:revision>9</cp:revision>
  <dcterms:created xsi:type="dcterms:W3CDTF">2006-08-16T00:00:00Z</dcterms:created>
  <dcterms:modified xsi:type="dcterms:W3CDTF">2013-11-13T13:24:20Z</dcterms:modified>
</cp:coreProperties>
</file>