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 y="101638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07880"/>
            <a:ext cx="7772400" cy="274320"/>
          </a:xfrm>
          <a:prstGeom prst="rect">
            <a:avLst/>
          </a:prstGeom>
          <a:solidFill>
            <a:srgbClr val="B8AF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tx1"/>
                </a:solidFill>
                <a:latin typeface="Century Gothic" panose="020B0502020202020204" pitchFamily="34" charset="0"/>
              </a:rPr>
              <a:t>Century 21 Properties Plus | 118 W Richardson Ave | Summerville, SC 29483</a:t>
            </a:r>
          </a:p>
        </p:txBody>
      </p:sp>
      <p:sp>
        <p:nvSpPr>
          <p:cNvPr id="5" name="Rectangle 4"/>
          <p:cNvSpPr/>
          <p:nvPr/>
        </p:nvSpPr>
        <p:spPr>
          <a:xfrm>
            <a:off x="3505200" y="110825"/>
            <a:ext cx="4267200" cy="815608"/>
          </a:xfrm>
          <a:prstGeom prst="rect">
            <a:avLst/>
          </a:prstGeom>
        </p:spPr>
        <p:txBody>
          <a:bodyPr wrap="square">
            <a:spAutoFit/>
          </a:bodyPr>
          <a:lstStyle/>
          <a:p>
            <a:pPr algn="r"/>
            <a:r>
              <a:rPr lang="en-US" sz="1400" b="1" dirty="0">
                <a:latin typeface="Century Gothic" panose="020B0502020202020204" pitchFamily="34" charset="0"/>
              </a:rPr>
              <a:t>Michael Moseley</a:t>
            </a:r>
          </a:p>
          <a:p>
            <a:pPr algn="r"/>
            <a:r>
              <a:rPr lang="en-US" sz="1100" dirty="0">
                <a:latin typeface="Century Gothic" panose="020B0502020202020204" pitchFamily="34" charset="0"/>
              </a:rPr>
              <a:t>REALTOR, ABR</a:t>
            </a:r>
          </a:p>
          <a:p>
            <a:pPr algn="r"/>
            <a:r>
              <a:rPr lang="en-US" sz="1100" dirty="0">
                <a:latin typeface="Century Gothic" panose="020B0502020202020204" pitchFamily="34" charset="0"/>
              </a:rPr>
              <a:t>(843) 442-0959</a:t>
            </a:r>
          </a:p>
          <a:p>
            <a:pPr algn="r"/>
            <a:r>
              <a:rPr lang="en-US" sz="1100" dirty="0">
                <a:latin typeface="Century Gothic" panose="020B0502020202020204" pitchFamily="34" charset="0"/>
              </a:rPr>
              <a:t>michaelsmoseley@gmail.com</a:t>
            </a: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411837"/>
          </a:xfrm>
        </p:spPr>
        <p:txBody>
          <a:bodyPr anchor="ctr">
            <a:noAutofit/>
          </a:bodyPr>
          <a:lstStyle/>
          <a:p>
            <a:r>
              <a:rPr lang="en-US" sz="1500" b="1" dirty="0">
                <a:solidFill>
                  <a:srgbClr val="98955E"/>
                </a:solidFill>
                <a:latin typeface="Century Gothic" panose="020B0502020202020204" pitchFamily="34" charset="0"/>
              </a:rPr>
              <a:t>Looking for a 4 bedroom in Mt. Pleasant over 2000 square feet?</a:t>
            </a:r>
          </a:p>
          <a:p>
            <a:r>
              <a:rPr lang="en-US" sz="1500" dirty="0">
                <a:solidFill>
                  <a:srgbClr val="98955E"/>
                </a:solidFill>
                <a:latin typeface="Century Gothic" panose="020B0502020202020204" pitchFamily="34" charset="0"/>
              </a:rPr>
              <a:t>Close to beaches and downtown Charleston? How about on the marsh too? Well, this is it! This home features some recent renovations, including: new vinyl siding, granite counters in kitchen, updated upstairs hall bathroom with new vanity and tile floors, new garage door, and updated appliances. Upon entering you will notice the gleaming wood laminate floors that accent the living room, dining room and hallways. The kitchen, as mentioned, has new granite counters, new dishwasher and microwave, and freshly painted cabinets. Off the kitchen is a large sunroom, perfect for your morning coffee or afternoon cocktail. The master bedroom is equipped with tray ceiling and dual closets, while the master bathroom has separate shower and garden tub. Enjoy nature in your backyard as it features mature trees and a marsh view! Other bonuses include: low HOA payments, lots of natural light throughout home, and close to shopping and 526.</a:t>
            </a:r>
          </a:p>
          <a:p>
            <a:r>
              <a:rPr lang="en-US" sz="1500" b="1" i="1" dirty="0">
                <a:solidFill>
                  <a:srgbClr val="98955E"/>
                </a:solidFill>
                <a:latin typeface="Century Gothic" panose="020B0502020202020204" pitchFamily="34" charset="0"/>
              </a:rPr>
              <a:t>This home has it all, the only thing missing is YOU!!</a:t>
            </a:r>
          </a:p>
        </p:txBody>
      </p:sp>
      <p:sp>
        <p:nvSpPr>
          <p:cNvPr id="13" name="Rectangle 12"/>
          <p:cNvSpPr/>
          <p:nvPr/>
        </p:nvSpPr>
        <p:spPr>
          <a:xfrm>
            <a:off x="74107" y="164686"/>
            <a:ext cx="5259893" cy="707886"/>
          </a:xfrm>
          <a:prstGeom prst="rect">
            <a:avLst/>
          </a:prstGeom>
        </p:spPr>
        <p:txBody>
          <a:bodyPr wrap="square">
            <a:spAutoFit/>
          </a:bodyPr>
          <a:lstStyle/>
          <a:p>
            <a:r>
              <a:rPr lang="en-US" dirty="0">
                <a:solidFill>
                  <a:srgbClr val="C00000"/>
                </a:solidFill>
                <a:latin typeface="Ink Free" panose="03080402000500000000" pitchFamily="66" charset="0"/>
              </a:rPr>
              <a:t>$30,000 Reduction For </a:t>
            </a:r>
            <a:r>
              <a:rPr lang="en-US" dirty="0" err="1">
                <a:solidFill>
                  <a:srgbClr val="C00000"/>
                </a:solidFill>
                <a:latin typeface="Ink Free" panose="03080402000500000000" pitchFamily="66" charset="0"/>
              </a:rPr>
              <a:t>Marshfront</a:t>
            </a:r>
            <a:r>
              <a:rPr lang="en-US" dirty="0">
                <a:solidFill>
                  <a:srgbClr val="C00000"/>
                </a:solidFill>
                <a:latin typeface="Ink Free" panose="03080402000500000000" pitchFamily="66" charset="0"/>
              </a:rPr>
              <a:t> Home</a:t>
            </a:r>
          </a:p>
          <a:p>
            <a:r>
              <a:rPr lang="en-US" dirty="0">
                <a:solidFill>
                  <a:srgbClr val="C00000"/>
                </a:solidFill>
                <a:latin typeface="Ink Free" panose="03080402000500000000" pitchFamily="66" charset="0"/>
              </a:rPr>
              <a:t>Landings Run</a:t>
            </a:r>
            <a:endParaRPr lang="en-US" sz="1800" dirty="0">
              <a:solidFill>
                <a:srgbClr val="FFC000"/>
              </a:solidFill>
              <a:latin typeface="Ink Free" panose="03080402000500000000" pitchFamily="66" charset="0"/>
            </a:endParaRP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52286"/>
            <a:ext cx="7772400" cy="587752"/>
          </a:xfrm>
          <a:prstGeom prst="rect">
            <a:avLst/>
          </a:prstGeom>
          <a:solidFill>
            <a:srgbClr val="B8AF8B"/>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61497"/>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1509 Tidal Pointe| Mount Pleasant | MLS# 18020751 | $399,900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64768" y="79282"/>
            <a:ext cx="752360" cy="1115568"/>
          </a:xfrm>
          <a:prstGeom prst="rect">
            <a:avLst/>
          </a:prstGeom>
          <a:noFill/>
          <a:ln w="9525">
            <a:solidFill>
              <a:srgbClr val="FFC000"/>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108" y="1752364"/>
            <a:ext cx="3762535" cy="2821902"/>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8545" y="4662716"/>
            <a:ext cx="1188098" cy="891074"/>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35761" y="4662716"/>
            <a:ext cx="1188098" cy="891074"/>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1326" y="4662714"/>
            <a:ext cx="1188101" cy="891076"/>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08" y="4662715"/>
            <a:ext cx="1188100" cy="891075"/>
          </a:xfrm>
          <a:prstGeom prst="rect">
            <a:avLst/>
          </a:prstGeom>
          <a:ln>
            <a:noFill/>
          </a:ln>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22976" y="4662948"/>
            <a:ext cx="1188100" cy="890610"/>
          </a:xfrm>
          <a:prstGeom prst="rect">
            <a:avLst/>
          </a:prstGeom>
          <a:ln>
            <a:noFill/>
          </a:ln>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0192" y="4662948"/>
            <a:ext cx="1188100" cy="890610"/>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159290" y="9121487"/>
            <a:ext cx="1453819" cy="570344"/>
          </a:xfrm>
          <a:prstGeom prst="rect">
            <a:avLst/>
          </a:prstGeom>
        </p:spPr>
      </p:pic>
      <p:pic>
        <p:nvPicPr>
          <p:cNvPr id="28" name="Picture 27">
            <a:extLst>
              <a:ext uri="{FF2B5EF4-FFF2-40B4-BE49-F238E27FC236}">
                <a16:creationId xmlns:a16="http://schemas.microsoft.com/office/drawing/2014/main" id="{5A890960-268E-4D7E-AD7A-E0CE3061A56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928997" y="1752364"/>
            <a:ext cx="3769295" cy="2825496"/>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256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2018-08-15T13:27:59Z</dcterms:modified>
</cp:coreProperties>
</file>