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0" y="0"/>
            <a:ext cx="7772400" cy="609600"/>
          </a:xfrm>
          <a:solidFill>
            <a:schemeClr val="tx2">
              <a:lumMod val="75000"/>
            </a:schemeClr>
          </a:solidFill>
        </p:spPr>
        <p:txBody>
          <a:bodyPr anchor="b">
            <a:noAutofit/>
          </a:bodyPr>
          <a:lstStyle/>
          <a:p>
            <a:r>
              <a:rPr lang="en-US" sz="3400" b="1" i="1" dirty="0">
                <a:solidFill>
                  <a:schemeClr val="bg1"/>
                </a:solidFill>
                <a:effectLst>
                  <a:innerShdw blurRad="114300">
                    <a:prstClr val="black"/>
                  </a:innerShdw>
                </a:effectLst>
                <a:latin typeface="Cambria" panose="02040503050406030204" pitchFamily="18" charset="0"/>
              </a:rPr>
              <a:t>Brokers' Open House, 9/28 from 12-4</a:t>
            </a:r>
          </a:p>
        </p:txBody>
      </p:sp>
      <p:sp>
        <p:nvSpPr>
          <p:cNvPr id="3" name="Subtitle 2"/>
          <p:cNvSpPr>
            <a:spLocks noGrp="1"/>
          </p:cNvSpPr>
          <p:nvPr>
            <p:ph type="subTitle" idx="1"/>
          </p:nvPr>
        </p:nvSpPr>
        <p:spPr>
          <a:xfrm>
            <a:off x="113866" y="4949257"/>
            <a:ext cx="7538728" cy="2397292"/>
          </a:xfrm>
        </p:spPr>
        <p:txBody>
          <a:bodyPr anchor="ctr">
            <a:noAutofit/>
          </a:bodyPr>
          <a:lstStyle/>
          <a:p>
            <a:r>
              <a:rPr lang="en-US" sz="1500" dirty="0">
                <a:solidFill>
                  <a:schemeClr val="tx2">
                    <a:lumMod val="75000"/>
                  </a:schemeClr>
                </a:solidFill>
                <a:latin typeface="Cambria" panose="02040503050406030204" pitchFamily="18" charset="0"/>
              </a:rPr>
              <a:t>Beautiful floorplan with tons of space to be together and 4 separate world in which to be private. Walk into a light-filled foyer with a grand staircase. First floor boasts a formal living room, formal dining room, kitchen/great room with a fireplace. The kitchen also boasts a huge island. On the other side of the stair case is a full bath with a bedroom/study. Take the grand staircase upstairs; to the left is the master bedroom with a huge closet and bath, and trey ceiling. It is completely separate from the secondary bedrooms, which are on the other side of the staircase. This side has two bedrooms split by a Jack-n-Jill bath. Down the hall is the separate laundry room with a huge finished FROG with two closets everywhere. Screened back porch and a patio. Very low maintenance yard.</a:t>
            </a:r>
            <a:endParaRPr lang="en-US" sz="15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97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a:latin typeface="Cambria" panose="02040503050406030204" pitchFamily="18" charset="0"/>
              </a:rPr>
              <a:t>Kraber</a:t>
            </a:r>
            <a:endParaRPr lang="en-US" sz="1600" b="1" dirty="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a:latin typeface="Cambria" panose="02040503050406030204" pitchFamily="18" charset="0"/>
                <a:hlinkClick r:id="rId3"/>
              </a:rPr>
              <a:t>susankraber1@gmail.com</a:t>
            </a:r>
            <a:r>
              <a:rPr lang="en-US"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0" y="4038600"/>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150 Donning Drive</a:t>
            </a:r>
          </a:p>
          <a:p>
            <a:pPr algn="ctr"/>
            <a:r>
              <a:rPr lang="en-US" sz="1800" b="1" dirty="0">
                <a:solidFill>
                  <a:schemeClr val="accent1">
                    <a:lumMod val="75000"/>
                  </a:schemeClr>
                </a:solidFill>
                <a:latin typeface="Cambria" panose="02040503050406030204" pitchFamily="18" charset="0"/>
              </a:rPr>
              <a:t>The Ponds ~ Summerville ~ MLS# 16022540 ~ $370,000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970" y="693881"/>
            <a:ext cx="7772400" cy="523220"/>
          </a:xfrm>
          <a:prstGeom prst="rect">
            <a:avLst/>
          </a:prstGeom>
          <a:noFill/>
        </p:spPr>
        <p:txBody>
          <a:bodyPr wrap="square" lIns="91440" tIns="45720" rIns="91440" bIns="45720" anchor="ctr">
            <a:spAutoFit/>
          </a:bodyPr>
          <a:lstStyle/>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$50 Gas Card Drawing</a:t>
            </a: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81823" y="1371600"/>
            <a:ext cx="3408751" cy="2556563"/>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5290" y="2916785"/>
            <a:ext cx="1797304" cy="1011378"/>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3866" y="1371600"/>
            <a:ext cx="1797300" cy="1011376"/>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3865" y="7548827"/>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17175" y="7549475"/>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20485" y="7549475"/>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23794" y="7548827"/>
            <a:ext cx="1828800" cy="1029101"/>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3866" y="2916787"/>
            <a:ext cx="1797299" cy="1011376"/>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55290" y="1371600"/>
            <a:ext cx="1797304" cy="1011378"/>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205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Brokers' Open House, 9/28 from 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35</cp:revision>
  <dcterms:created xsi:type="dcterms:W3CDTF">2006-08-16T00:00:00Z</dcterms:created>
  <dcterms:modified xsi:type="dcterms:W3CDTF">2016-09-26T20:26:02Z</dcterms:modified>
</cp:coreProperties>
</file>