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134"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7/20/2018</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7"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10334" y="8839152"/>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631069" y="157144"/>
            <a:ext cx="4510263" cy="2199812"/>
          </a:xfrm>
        </p:spPr>
        <p:txBody>
          <a:bodyPr anchor="t">
            <a:noAutofit/>
          </a:bodyPr>
          <a:lstStyle/>
          <a:p>
            <a:r>
              <a:rPr lang="en-US" sz="2400" b="1" dirty="0">
                <a:solidFill>
                  <a:schemeClr val="bg1"/>
                </a:solidFill>
                <a:latin typeface="Georgia" panose="02040502050405020303" pitchFamily="18" charset="0"/>
                <a:cs typeface="Microsoft Sans Serif" panose="020B0604020202020204" pitchFamily="34" charset="0"/>
              </a:rPr>
              <a:t>150 </a:t>
            </a:r>
            <a:r>
              <a:rPr lang="en-US" sz="2400" b="1" dirty="0" err="1">
                <a:solidFill>
                  <a:schemeClr val="bg1"/>
                </a:solidFill>
                <a:latin typeface="Georgia" panose="02040502050405020303" pitchFamily="18" charset="0"/>
                <a:cs typeface="Microsoft Sans Serif" panose="020B0604020202020204" pitchFamily="34" charset="0"/>
              </a:rPr>
              <a:t>Ionsborough</a:t>
            </a:r>
            <a:r>
              <a:rPr lang="en-US" sz="2400" b="1" dirty="0">
                <a:solidFill>
                  <a:schemeClr val="bg1"/>
                </a:solidFill>
                <a:latin typeface="Georgia" panose="02040502050405020303" pitchFamily="18" charset="0"/>
                <a:cs typeface="Microsoft Sans Serif" panose="020B0604020202020204" pitchFamily="34" charset="0"/>
              </a:rPr>
              <a:t> St</a:t>
            </a:r>
            <a:br>
              <a:rPr lang="en-US" sz="1800" b="1"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Ion</a:t>
            </a:r>
            <a:br>
              <a:rPr lang="en-US" sz="2000"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Mount Pleasant, SC 29464</a:t>
            </a:r>
            <a:br>
              <a:rPr lang="en-US" sz="2000"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MLS# 18020400</a:t>
            </a:r>
            <a:br>
              <a:rPr lang="en-US" sz="2000" dirty="0">
                <a:solidFill>
                  <a:schemeClr val="bg1"/>
                </a:solidFill>
                <a:latin typeface="Georgia" panose="02040502050405020303" pitchFamily="18" charset="0"/>
                <a:cs typeface="Microsoft Sans Serif" panose="020B0604020202020204" pitchFamily="34" charset="0"/>
              </a:rPr>
            </a:br>
            <a:r>
              <a:rPr lang="en-US" sz="2000" dirty="0">
                <a:solidFill>
                  <a:schemeClr val="bg1"/>
                </a:solidFill>
                <a:latin typeface="Georgia" panose="02040502050405020303" pitchFamily="18" charset="0"/>
                <a:cs typeface="Microsoft Sans Serif" panose="020B0604020202020204" pitchFamily="34" charset="0"/>
              </a:rPr>
              <a:t>$850,000</a:t>
            </a:r>
            <a:endParaRPr lang="en-US" sz="1000" dirty="0">
              <a:solidFill>
                <a:schemeClr val="bg1"/>
              </a:solidFill>
              <a:latin typeface="Georgia" panose="02040502050405020303" pitchFamily="18" charset="0"/>
              <a:cs typeface="Microsoft Sans Serif" panose="020B0604020202020204" pitchFamily="34" charset="0"/>
            </a:endParaRPr>
          </a:p>
        </p:txBody>
      </p:sp>
      <p:sp>
        <p:nvSpPr>
          <p:cNvPr id="6" name="Rectangle 5"/>
          <p:cNvSpPr/>
          <p:nvPr/>
        </p:nvSpPr>
        <p:spPr>
          <a:xfrm>
            <a:off x="3894641" y="8839152"/>
            <a:ext cx="3877759" cy="707886"/>
          </a:xfrm>
          <a:prstGeom prst="rect">
            <a:avLst/>
          </a:prstGeom>
        </p:spPr>
        <p:txBody>
          <a:bodyPr wrap="square">
            <a:spAutoFit/>
          </a:bodyPr>
          <a:lstStyle/>
          <a:p>
            <a:pPr algn="r"/>
            <a:r>
              <a:rPr lang="en-US" sz="1600" b="1" dirty="0">
                <a:latin typeface="Georgia" panose="02040502050405020303" pitchFamily="18" charset="0"/>
                <a:cs typeface="Microsoft Sans Serif" panose="020B0604020202020204" pitchFamily="34" charset="0"/>
              </a:rPr>
              <a:t>Kelly Rozier</a:t>
            </a:r>
          </a:p>
          <a:p>
            <a:pPr algn="r"/>
            <a:r>
              <a:rPr lang="en-US" sz="1200" dirty="0">
                <a:latin typeface="Georgia" panose="02040502050405020303" pitchFamily="18" charset="0"/>
                <a:cs typeface="Microsoft Sans Serif" panose="020B0604020202020204" pitchFamily="34" charset="0"/>
              </a:rPr>
              <a:t>(843) 209-3129</a:t>
            </a:r>
          </a:p>
          <a:p>
            <a:pPr algn="r"/>
            <a:r>
              <a:rPr lang="en-US" sz="1200" dirty="0">
                <a:latin typeface="Georgia" panose="02040502050405020303" pitchFamily="18" charset="0"/>
                <a:cs typeface="Microsoft Sans Serif" panose="020B0604020202020204" pitchFamily="34" charset="0"/>
              </a:rPr>
              <a:t>kelly.rozier@agentownedrealty.com</a:t>
            </a:r>
          </a:p>
        </p:txBody>
      </p:sp>
      <p:sp>
        <p:nvSpPr>
          <p:cNvPr id="9" name="Rectangle 8"/>
          <p:cNvSpPr/>
          <p:nvPr/>
        </p:nvSpPr>
        <p:spPr>
          <a:xfrm>
            <a:off x="5397" y="9601200"/>
            <a:ext cx="7772400" cy="446276"/>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902 Savannah Hwy | Charleston, SC 29407</a:t>
            </a:r>
          </a:p>
          <a:p>
            <a:pPr algn="ctr"/>
            <a:r>
              <a:rPr lang="en-US" sz="700" dirty="0">
                <a:latin typeface="Georgia" panose="02040502050405020303" pitchFamily="18" charset="0"/>
                <a:cs typeface="Microsoft Sans Serif" panose="020B0604020202020204" pitchFamily="34" charset="0"/>
              </a:rPr>
              <a:t>Real Estate • Mortgage • Insurance</a:t>
            </a:r>
          </a:p>
          <a:p>
            <a:pPr algn="ctr"/>
            <a:r>
              <a:rPr lang="en-US" sz="800" dirty="0">
                <a:latin typeface="Georgia" panose="02040502050405020303" pitchFamily="18" charset="0"/>
                <a:cs typeface="Microsoft Sans Serif" panose="020B0604020202020204" pitchFamily="34" charset="0"/>
              </a:rPr>
              <a:t>www.AgentOwned.com</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959972" y="9154271"/>
            <a:ext cx="734950" cy="73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7720708" y="130405"/>
            <a:ext cx="4065565" cy="2308324"/>
          </a:xfrm>
          <a:prstGeom prst="rect">
            <a:avLst/>
          </a:prstGeom>
          <a:noFill/>
        </p:spPr>
        <p:txBody>
          <a:bodyPr wrap="square" lIns="91440" tIns="45720" rIns="91440" bIns="45720">
            <a:spAutoFit/>
          </a:bodyPr>
          <a:lstStyle/>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Just Listed</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Open House</a:t>
            </a:r>
          </a:p>
          <a:p>
            <a:pPr algn="ct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Saturday, March 24</a:t>
            </a:r>
            <a:r>
              <a:rPr lang="en-US" sz="3600" b="1" cap="none" spc="0" baseline="3000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th</a:t>
            </a: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 11-1 </a:t>
            </a:r>
          </a:p>
        </p:txBody>
      </p:sp>
      <p:sp>
        <p:nvSpPr>
          <p:cNvPr id="8" name="Rectangle 7"/>
          <p:cNvSpPr/>
          <p:nvPr/>
        </p:nvSpPr>
        <p:spPr>
          <a:xfrm>
            <a:off x="1623272" y="2038290"/>
            <a:ext cx="4525857" cy="400110"/>
          </a:xfrm>
          <a:prstGeom prst="rect">
            <a:avLst/>
          </a:prstGeom>
        </p:spPr>
        <p:txBody>
          <a:bodyPr wrap="square">
            <a:spAutoFit/>
          </a:bodyPr>
          <a:lstStyle/>
          <a:p>
            <a:pPr algn="ctr"/>
            <a:r>
              <a:rPr lang="en-US"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 ~ Thursday, July 26th ~ 6-9pm</a:t>
            </a:r>
            <a:endParaRPr lang="en-US"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7000" y="771639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9786" y="2890742"/>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7" name="Rectangle 26"/>
          <p:cNvSpPr/>
          <p:nvPr/>
        </p:nvSpPr>
        <p:spPr>
          <a:xfrm>
            <a:off x="-2803" y="8839152"/>
            <a:ext cx="3877759" cy="707886"/>
          </a:xfrm>
          <a:prstGeom prst="rect">
            <a:avLst/>
          </a:prstGeom>
        </p:spPr>
        <p:txBody>
          <a:bodyPr wrap="square">
            <a:spAutoFit/>
          </a:bodyPr>
          <a:lstStyle/>
          <a:p>
            <a:r>
              <a:rPr lang="en-US" sz="1600" b="1" dirty="0">
                <a:latin typeface="Georgia" panose="02040502050405020303" pitchFamily="18" charset="0"/>
                <a:cs typeface="Microsoft Sans Serif" panose="020B0604020202020204" pitchFamily="34" charset="0"/>
              </a:rPr>
              <a:t>Andrew Sorrentino</a:t>
            </a:r>
          </a:p>
          <a:p>
            <a:r>
              <a:rPr lang="en-US" sz="1200" dirty="0">
                <a:latin typeface="Georgia" panose="02040502050405020303" pitchFamily="18" charset="0"/>
                <a:cs typeface="Microsoft Sans Serif" panose="020B0604020202020204" pitchFamily="34" charset="0"/>
              </a:rPr>
              <a:t>(843) 371-6218</a:t>
            </a:r>
          </a:p>
          <a:p>
            <a:r>
              <a:rPr lang="en-US" sz="1200" dirty="0">
                <a:latin typeface="Georgia" panose="02040502050405020303" pitchFamily="18" charset="0"/>
                <a:cs typeface="Microsoft Sans Serif" panose="020B0604020202020204" pitchFamily="34" charset="0"/>
              </a:rPr>
              <a:t>andrew.sorrentino@agentowned.com</a:t>
            </a:r>
          </a:p>
        </p:txBody>
      </p:sp>
      <p:pic>
        <p:nvPicPr>
          <p:cNvPr id="17" name="Picture 2">
            <a:extLst>
              <a:ext uri="{FF2B5EF4-FFF2-40B4-BE49-F238E27FC236}">
                <a16:creationId xmlns:a16="http://schemas.microsoft.com/office/drawing/2014/main" id="{2DF43B53-58E8-4160-899F-8C054E95221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18794" y="2890742"/>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079CA2DE-1A28-4665-B6FD-3D696E832A75}"/>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98298" y="2890742"/>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9" name="Picture 2">
            <a:extLst>
              <a:ext uri="{FF2B5EF4-FFF2-40B4-BE49-F238E27FC236}">
                <a16:creationId xmlns:a16="http://schemas.microsoft.com/office/drawing/2014/main" id="{D575A5B8-4593-44BC-938F-AC757254FA9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77801" y="2890742"/>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C084F99B-6383-4ED3-9A68-CB262C5A372F}"/>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786"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1" name="Picture 2">
            <a:extLst>
              <a:ext uri="{FF2B5EF4-FFF2-40B4-BE49-F238E27FC236}">
                <a16:creationId xmlns:a16="http://schemas.microsoft.com/office/drawing/2014/main" id="{B3E5CD9F-65BB-4A8B-9E80-C621611C192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39290"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2" name="Picture 2">
            <a:extLst>
              <a:ext uri="{FF2B5EF4-FFF2-40B4-BE49-F238E27FC236}">
                <a16:creationId xmlns:a16="http://schemas.microsoft.com/office/drawing/2014/main" id="{63E3414E-B7B9-4A52-BFC4-06DAB5E4EED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98298"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3" name="Picture 2">
            <a:extLst>
              <a:ext uri="{FF2B5EF4-FFF2-40B4-BE49-F238E27FC236}">
                <a16:creationId xmlns:a16="http://schemas.microsoft.com/office/drawing/2014/main" id="{E88317BB-5D03-484C-A2AF-CC9DCEDD20A2}"/>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77801"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rotWithShape="1">
          <a:blip r:embed="rId12">
            <a:extLst>
              <a:ext uri="{28A0092B-C50C-407E-A947-70E740481C1C}">
                <a14:useLocalDpi xmlns:a14="http://schemas.microsoft.com/office/drawing/2010/main" val="0"/>
              </a:ext>
            </a:extLst>
          </a:blip>
          <a:srcRect t="7502" b="7502"/>
          <a:stretch/>
        </p:blipFill>
        <p:spPr bwMode="auto">
          <a:xfrm>
            <a:off x="67445" y="75700"/>
            <a:ext cx="1563624" cy="23627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4" name="Picture 2">
            <a:extLst>
              <a:ext uri="{FF2B5EF4-FFF2-40B4-BE49-F238E27FC236}">
                <a16:creationId xmlns:a16="http://schemas.microsoft.com/office/drawing/2014/main" id="{79FFF925-F1C3-4B98-8B70-382E05A4147F}"/>
              </a:ext>
            </a:extLst>
          </p:cNvPr>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6141332" y="75700"/>
            <a:ext cx="1563624" cy="23627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5" name="Picture 2">
            <a:extLst>
              <a:ext uri="{FF2B5EF4-FFF2-40B4-BE49-F238E27FC236}">
                <a16:creationId xmlns:a16="http://schemas.microsoft.com/office/drawing/2014/main" id="{BE3D11C7-7694-4BA8-BC97-054729B39776}"/>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39290" y="2890742"/>
            <a:ext cx="1327155" cy="87988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8" name="Picture 2">
            <a:extLst>
              <a:ext uri="{FF2B5EF4-FFF2-40B4-BE49-F238E27FC236}">
                <a16:creationId xmlns:a16="http://schemas.microsoft.com/office/drawing/2014/main" id="{F3710D84-5013-4DBC-87E5-698596377DA0}"/>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218794" y="7531836"/>
            <a:ext cx="132715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28545" y="3770624"/>
            <a:ext cx="7715311" cy="3761212"/>
          </a:xfrm>
        </p:spPr>
        <p:txBody>
          <a:bodyPr anchor="ctr">
            <a:noAutofit/>
          </a:bodyPr>
          <a:lstStyle/>
          <a:p>
            <a:r>
              <a:rPr lang="en-US" sz="1800" b="1" i="1" dirty="0">
                <a:solidFill>
                  <a:schemeClr val="tx1"/>
                </a:solidFill>
                <a:latin typeface="Georgia" panose="02040502050405020303" pitchFamily="18" charset="0"/>
                <a:cs typeface="Microsoft Sans Serif" panose="020B0604020202020204" pitchFamily="34" charset="0"/>
              </a:rPr>
              <a:t>Welcome home to a true classic. </a:t>
            </a:r>
          </a:p>
          <a:p>
            <a:endParaRPr lang="en-US" sz="1800" dirty="0">
              <a:solidFill>
                <a:schemeClr val="tx1"/>
              </a:solidFill>
              <a:latin typeface="Georgia" panose="02040502050405020303" pitchFamily="18" charset="0"/>
              <a:cs typeface="Microsoft Sans Serif" panose="020B0604020202020204" pitchFamily="34" charset="0"/>
            </a:endParaRPr>
          </a:p>
          <a:p>
            <a:r>
              <a:rPr lang="en-US" sz="1800" dirty="0">
                <a:solidFill>
                  <a:schemeClr val="tx1"/>
                </a:solidFill>
                <a:latin typeface="Georgia" panose="02040502050405020303" pitchFamily="18" charset="0"/>
                <a:cs typeface="Microsoft Sans Serif" panose="020B0604020202020204" pitchFamily="34" charset="0"/>
              </a:rPr>
              <a:t>Enjoy the relaxation of your afternoons in the thoughtfully designed backyard with pond. Plenty of room for entertaining inside and out this home offers a large dining room, large kitchen and master suite located on the first floor. The pine floors are freshly redone on the entire first floor. The flow and design is what makes you feel at home the minute you walk through the front door. </a:t>
            </a:r>
          </a:p>
          <a:p>
            <a:endParaRPr lang="en-US" sz="1800" dirty="0">
              <a:solidFill>
                <a:schemeClr val="tx1"/>
              </a:solidFill>
              <a:latin typeface="Georgia" panose="02040502050405020303" pitchFamily="18" charset="0"/>
              <a:cs typeface="Microsoft Sans Serif" panose="020B0604020202020204" pitchFamily="34" charset="0"/>
            </a:endParaRPr>
          </a:p>
          <a:p>
            <a:r>
              <a:rPr lang="en-US" sz="1800" dirty="0">
                <a:solidFill>
                  <a:schemeClr val="tx1"/>
                </a:solidFill>
                <a:latin typeface="Georgia" panose="02040502050405020303" pitchFamily="18" charset="0"/>
                <a:cs typeface="Microsoft Sans Serif" panose="020B0604020202020204" pitchFamily="34" charset="0"/>
              </a:rPr>
              <a:t>The location makes it perfect for dining, shopping, and close to downtown only a 7 minute drive. Look no further. The charm and character you are looking for is here.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436</TotalTime>
  <Words>187</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Arial</vt:lpstr>
      <vt:lpstr>Calibri</vt:lpstr>
      <vt:lpstr>Georgia</vt:lpstr>
      <vt:lpstr>Microsoft Sans Serif</vt:lpstr>
      <vt:lpstr>Narkisim</vt:lpstr>
      <vt:lpstr>Office Theme</vt:lpstr>
      <vt:lpstr>150 Ionsborough St Ion Mount Pleasant, SC 29464 MLS# 18020400 $850,000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2018-07-20T17:49:31Z</dcterms:modified>
</cp:coreProperties>
</file>