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6858000" cy="9144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02B"/>
    <a:srgbClr val="FFCC66"/>
    <a:srgbClr val="FFCD9B"/>
    <a:srgbClr val="66FF33"/>
    <a:srgbClr val="FFCC00"/>
    <a:srgbClr val="FFCC99"/>
    <a:srgbClr val="FFD1A3"/>
    <a:srgbClr val="FFC58B"/>
    <a:srgbClr val="FFF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 autoAdjust="0"/>
    <p:restoredTop sz="94660"/>
  </p:normalViewPr>
  <p:slideViewPr>
    <p:cSldViewPr>
      <p:cViewPr varScale="1">
        <p:scale>
          <a:sx n="83" d="100"/>
          <a:sy n="83" d="100"/>
        </p:scale>
        <p:origin x="246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7EF30-E15B-4548-A06B-1DC99F9CBB45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209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EA447-A49C-41BC-89D7-AF28C94B7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3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A447-A49C-41BC-89D7-AF28C94B7A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6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833F0-CC39-459C-A18F-2D3B6BD8A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9A8ED-08EF-45CE-A6A1-AA43AFA9A4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9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256A6-6BD5-4ED7-BC62-3B9C51F99B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7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3EBA3-23E1-476B-8EB2-C290463E10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7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86A39-B189-4772-A2EE-1CF46AA80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6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B37F1-6F77-4F01-A983-79B9608F8A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9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3B189-BE2A-4F2B-B6F9-A2A486FCC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86D41-B40D-4207-B3F4-E756FDBE59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1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AFEC0-D050-4239-B112-CF5B4A95D1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7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89167-39DF-4DC1-9E77-BE1C67378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3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3A879-D293-47F5-B8C9-CF1AE45F1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fld id="{E7733ACD-9D37-4829-B161-54DA883D71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0000FF"/>
              </a:gs>
              <a:gs pos="100000">
                <a:srgbClr val="00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i="0">
              <a:latin typeface="Arial" charset="0"/>
            </a:endParaRPr>
          </a:p>
        </p:txBody>
      </p:sp>
      <p:pic>
        <p:nvPicPr>
          <p:cNvPr id="4102" name="Picture 6" descr="BestPicRow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7981462"/>
            <a:ext cx="814388" cy="10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762000" y="57090"/>
            <a:ext cx="54852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“Premier Community, </a:t>
            </a:r>
            <a:r>
              <a:rPr lang="en-US" sz="2000" dirty="0" smtClean="0">
                <a:solidFill>
                  <a:schemeClr val="bg1"/>
                </a:solidFill>
              </a:rPr>
              <a:t>Pond Lot, Outside Splendor, More</a:t>
            </a:r>
            <a:r>
              <a:rPr lang="en-US" sz="2000" dirty="0" smtClean="0">
                <a:solidFill>
                  <a:schemeClr val="bg1"/>
                </a:solidFill>
              </a:rPr>
              <a:t>…”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3048000" y="8547100"/>
            <a:ext cx="270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latin typeface="Times New Roman" pitchFamily="18" charset="0"/>
              </a:rPr>
              <a:t>srowe@carolinaone.com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1905000" y="8823325"/>
            <a:ext cx="317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>
                <a:solidFill>
                  <a:schemeClr val="bg1"/>
                </a:solidFill>
                <a:latin typeface="Times New Roman" pitchFamily="18" charset="0"/>
              </a:rPr>
              <a:t>www.SteveRoweHomes.com</a:t>
            </a:r>
          </a:p>
        </p:txBody>
      </p:sp>
      <p:pic>
        <p:nvPicPr>
          <p:cNvPr id="4145" name="Picture 49" descr="C1 YardSignLog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7981462"/>
            <a:ext cx="1086338" cy="108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66" name="Text Box 70"/>
          <p:cNvSpPr txBox="1">
            <a:spLocks noChangeArrowheads="1"/>
          </p:cNvSpPr>
          <p:nvPr/>
        </p:nvSpPr>
        <p:spPr bwMode="auto">
          <a:xfrm>
            <a:off x="317500" y="7160994"/>
            <a:ext cx="3276600" cy="76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Walk to the pool &amp; amenities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Custom high-end Porch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, 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patio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Stocked p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ond 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setting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Walkable to excellent 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schools, 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future library</a:t>
            </a: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79" name="Rectangle 83"/>
          <p:cNvSpPr>
            <a:spLocks noChangeArrowheads="1"/>
          </p:cNvSpPr>
          <p:nvPr/>
        </p:nvSpPr>
        <p:spPr bwMode="auto">
          <a:xfrm>
            <a:off x="990600" y="8528050"/>
            <a:ext cx="200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(843) 303-7438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459934" y="7924512"/>
            <a:ext cx="3746500" cy="609888"/>
            <a:chOff x="7315200" y="5130800"/>
            <a:chExt cx="3746500" cy="609888"/>
          </a:xfrm>
        </p:grpSpPr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9026912" y="5448300"/>
              <a:ext cx="2034788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 i="0" dirty="0">
                  <a:solidFill>
                    <a:srgbClr val="FFFFFF"/>
                  </a:solidFill>
                </a:rPr>
                <a:t>Retired </a:t>
              </a:r>
              <a:r>
                <a:rPr lang="en-US" sz="1300" i="0" dirty="0" smtClean="0">
                  <a:solidFill>
                    <a:srgbClr val="FFFFFF"/>
                  </a:solidFill>
                </a:rPr>
                <a:t>Military. </a:t>
              </a:r>
              <a:r>
                <a:rPr lang="en-US" sz="1300" dirty="0" smtClean="0">
                  <a:solidFill>
                    <a:srgbClr val="FFFFFF"/>
                  </a:solidFill>
                </a:rPr>
                <a:t>Active</a:t>
              </a:r>
              <a:r>
                <a:rPr lang="en-US" sz="1300" dirty="0">
                  <a:solidFill>
                    <a:srgbClr val="FFFFFF"/>
                  </a:solidFill>
                </a:rPr>
                <a:t> </a:t>
              </a:r>
              <a:r>
                <a:rPr lang="en-US" sz="1300" dirty="0" smtClean="0">
                  <a:solidFill>
                    <a:srgbClr val="FFFFFF"/>
                  </a:solidFill>
                </a:rPr>
                <a:t>Agent.</a:t>
              </a:r>
              <a:endParaRPr lang="en-US" sz="1300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21700" y="5303807"/>
              <a:ext cx="812082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i="0" dirty="0" smtClean="0">
                  <a:solidFill>
                    <a:srgbClr val="FFFFFF"/>
                  </a:solidFill>
                </a:rPr>
                <a:t>,Realtor</a:t>
              </a:r>
              <a:r>
                <a:rPr lang="en-US" sz="1300" i="0" dirty="0">
                  <a:solidFill>
                    <a:srgbClr val="FFFFFF"/>
                  </a:solidFill>
                </a:rPr>
                <a:t>®</a:t>
              </a:r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7416800" y="5537200"/>
              <a:ext cx="351070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15200" y="5130800"/>
              <a:ext cx="2362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S</a:t>
              </a:r>
              <a:r>
                <a:rPr lang="en-US" sz="20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TEVE</a:t>
              </a:r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 </a:t>
              </a:r>
              <a:r>
                <a:rPr lang="en-US" sz="2800" i="0" dirty="0" smtClean="0">
                  <a:solidFill>
                    <a:srgbClr val="FFFFFF"/>
                  </a:solidFill>
                  <a:latin typeface="Mistral" panose="03090702030407020403" pitchFamily="66" charset="0"/>
                </a:rPr>
                <a:t>R</a:t>
              </a:r>
              <a:r>
                <a:rPr lang="en-US" sz="2000" i="0" dirty="0" smtClean="0">
                  <a:solidFill>
                    <a:srgbClr val="FFFFFF"/>
                  </a:solidFill>
                  <a:latin typeface="Mistral" panose="03090702030407020403" pitchFamily="66" charset="0"/>
                </a:rPr>
                <a:t>OWE</a:t>
              </a:r>
              <a:endParaRPr lang="en-US" sz="2000" dirty="0">
                <a:solidFill>
                  <a:srgbClr val="FFFFFF"/>
                </a:solidFill>
                <a:latin typeface="Mistral" panose="03090702030407020403" pitchFamily="66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3764"/>
            <a:ext cx="6858000" cy="455494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7" name="Text Box 70"/>
          <p:cNvSpPr txBox="1">
            <a:spLocks noChangeArrowheads="1"/>
          </p:cNvSpPr>
          <p:nvPr/>
        </p:nvSpPr>
        <p:spPr bwMode="auto">
          <a:xfrm>
            <a:off x="3340100" y="7160994"/>
            <a:ext cx="3276600" cy="76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3051 SF, 4BR, 3.5BA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Custom plantation shutters throughout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Master suite downstairs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Custom shelves, desk, fridge in 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loft/media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And the hidden closet!</a:t>
            </a:r>
            <a:endParaRPr lang="en-US" sz="1200" i="0" dirty="0" smtClean="0">
              <a:solidFill>
                <a:srgbClr val="FFFFFF"/>
              </a:solidFill>
              <a:latin typeface="Arial" charset="0"/>
            </a:endParaRP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 smtClean="0">
              <a:solidFill>
                <a:srgbClr val="FFFFFF"/>
              </a:solidFill>
              <a:latin typeface="Arial" charset="0"/>
            </a:endParaRP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 smtClean="0">
              <a:solidFill>
                <a:srgbClr val="FFFFFF"/>
              </a:solidFill>
              <a:latin typeface="Arial" charset="0"/>
            </a:endParaRP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493" y="4542714"/>
            <a:ext cx="2032714" cy="135008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60" y="5791200"/>
            <a:ext cx="1965440" cy="130540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8" y="5060560"/>
            <a:ext cx="2749908" cy="179744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13679" y="6856968"/>
            <a:ext cx="59808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location,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Wonderful custom outside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spaces…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066" y="5059743"/>
            <a:ext cx="2705934" cy="1797225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9" name="Group 8"/>
          <p:cNvGrpSpPr/>
          <p:nvPr/>
        </p:nvGrpSpPr>
        <p:grpSpPr>
          <a:xfrm>
            <a:off x="152400" y="221159"/>
            <a:ext cx="6534150" cy="904795"/>
            <a:chOff x="-63500" y="221159"/>
            <a:chExt cx="6534150" cy="904795"/>
          </a:xfrm>
        </p:grpSpPr>
        <p:sp>
          <p:nvSpPr>
            <p:cNvPr id="4115" name="Text Box 19"/>
            <p:cNvSpPr txBox="1">
              <a:spLocks noChangeArrowheads="1"/>
            </p:cNvSpPr>
            <p:nvPr/>
          </p:nvSpPr>
          <p:spPr bwMode="auto">
            <a:xfrm>
              <a:off x="-63500" y="221159"/>
              <a:ext cx="5851987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rgbClr val="FFC58B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1510 Crane </a:t>
              </a:r>
              <a:r>
                <a:rPr lang="en-US" sz="4400" b="1" dirty="0" smtClean="0">
                  <a:solidFill>
                    <a:srgbClr val="FFC58B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Creek </a:t>
              </a:r>
              <a:r>
                <a:rPr lang="en-US" sz="4400" b="1" dirty="0" smtClean="0">
                  <a:solidFill>
                    <a:srgbClr val="FFC58B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Drive </a:t>
              </a:r>
              <a:endParaRPr lang="en-US" sz="4400" b="1" dirty="0">
                <a:solidFill>
                  <a:srgbClr val="FFC58B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116" name="Text Box 20"/>
            <p:cNvSpPr txBox="1">
              <a:spLocks noChangeArrowheads="1"/>
            </p:cNvSpPr>
            <p:nvPr/>
          </p:nvSpPr>
          <p:spPr bwMode="auto">
            <a:xfrm>
              <a:off x="4368793" y="787400"/>
              <a:ext cx="210185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1600" b="1" dirty="0" smtClean="0">
                  <a:solidFill>
                    <a:srgbClr val="FFD1A3"/>
                  </a:solidFill>
                </a:rPr>
                <a:t>Mt Pleasant, SC 29466</a:t>
              </a:r>
              <a:endParaRPr lang="en-US" sz="1600" b="1" dirty="0">
                <a:solidFill>
                  <a:srgbClr val="FFD1A3"/>
                </a:solidFill>
              </a:endParaRPr>
            </a:p>
          </p:txBody>
        </p:sp>
      </p:grpSp>
      <p:sp>
        <p:nvSpPr>
          <p:cNvPr id="2" name="Sun 1"/>
          <p:cNvSpPr/>
          <p:nvPr/>
        </p:nvSpPr>
        <p:spPr bwMode="auto">
          <a:xfrm>
            <a:off x="4953000" y="990600"/>
            <a:ext cx="1716088" cy="1727200"/>
          </a:xfrm>
          <a:prstGeom prst="sun">
            <a:avLst/>
          </a:prstGeom>
          <a:gradFill flip="none" rotWithShape="1">
            <a:gsLst>
              <a:gs pos="3000">
                <a:srgbClr val="FFC000"/>
              </a:gs>
              <a:gs pos="0">
                <a:schemeClr val="accent3">
                  <a:lumMod val="45000"/>
                  <a:lumOff val="55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8759" y="1534180"/>
            <a:ext cx="838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$550</a:t>
            </a:r>
            <a:r>
              <a:rPr lang="en-US" b="1" dirty="0" smtClean="0">
                <a:solidFill>
                  <a:srgbClr val="FF0000"/>
                </a:solidFill>
              </a:rPr>
              <a:t>K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12976" y="1875100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Ask about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incentives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100</Words>
  <Application>Microsoft Office PowerPoint</Application>
  <PresentationFormat>On-screen Show (4:3)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Garamond</vt:lpstr>
      <vt:lpstr>Mistral</vt:lpstr>
      <vt:lpstr>Symbol</vt:lpstr>
      <vt:lpstr>Times New Roman</vt:lpstr>
      <vt:lpstr>Default Design</vt:lpstr>
      <vt:lpstr>PowerPoint Presentation</vt:lpstr>
    </vt:vector>
  </TitlesOfParts>
  <Company>Prudential Carolina Real Estate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User</dc:creator>
  <cp:lastModifiedBy>Steve Rowe</cp:lastModifiedBy>
  <cp:revision>72</cp:revision>
  <dcterms:created xsi:type="dcterms:W3CDTF">2007-02-23T22:02:58Z</dcterms:created>
  <dcterms:modified xsi:type="dcterms:W3CDTF">2015-08-14T15:00:25Z</dcterms:modified>
</cp:coreProperties>
</file>