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FFFFFF"/>
    <a:srgbClr val="00602B"/>
    <a:srgbClr val="FFCC66"/>
    <a:srgbClr val="FFCD9B"/>
    <a:srgbClr val="66FF33"/>
    <a:srgbClr val="FFCC99"/>
    <a:srgbClr val="FFD1A3"/>
    <a:srgbClr val="FFC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496" y="4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7EF30-E15B-4548-A06B-1DC99F9CBB45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A447-A49C-41BC-89D7-AF28C94B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A447-A49C-41BC-89D7-AF28C94B7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7981462"/>
            <a:ext cx="814388" cy="10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012841" y="57090"/>
            <a:ext cx="4778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“Premier Community, Double Lot, Pond, More…”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048000" y="85471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905000" y="88233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981462"/>
            <a:ext cx="1086338" cy="10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317500" y="7160994"/>
            <a:ext cx="3276600" cy="7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Walk to the pool &amp; amenities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Special, unique private side yard/park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Porch, patio, fire pit, pond setting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Walkable to excellent school, future library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5280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59934" y="79245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764"/>
            <a:ext cx="6858000" cy="45549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3340100" y="7160994"/>
            <a:ext cx="3276600" cy="7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3051 SF, 4BR, 3.5BA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Custom plantation shutters throughout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Master suite downstairs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Custom shelves, desk, fridge in loft/media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93" y="4542714"/>
            <a:ext cx="2032714" cy="13500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60" y="5791200"/>
            <a:ext cx="1965440" cy="13054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" y="5060560"/>
            <a:ext cx="2749908" cy="17974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13679" y="6856968"/>
            <a:ext cx="68205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location, park-like private lot, custom outside living spaces…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66" y="5059743"/>
            <a:ext cx="2705934" cy="1797225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5" name="Group 14"/>
          <p:cNvGrpSpPr/>
          <p:nvPr/>
        </p:nvGrpSpPr>
        <p:grpSpPr>
          <a:xfrm>
            <a:off x="4648200" y="1066800"/>
            <a:ext cx="2209800" cy="2294354"/>
            <a:chOff x="4648200" y="1033046"/>
            <a:chExt cx="2209800" cy="2294354"/>
          </a:xfrm>
        </p:grpSpPr>
        <p:grpSp>
          <p:nvGrpSpPr>
            <p:cNvPr id="10" name="Group 9"/>
            <p:cNvGrpSpPr/>
            <p:nvPr/>
          </p:nvGrpSpPr>
          <p:grpSpPr>
            <a:xfrm>
              <a:off x="4648200" y="1041400"/>
              <a:ext cx="2209800" cy="2286000"/>
              <a:chOff x="7696200" y="1066800"/>
              <a:chExt cx="2209800" cy="2286000"/>
            </a:xfrm>
          </p:grpSpPr>
          <p:sp>
            <p:nvSpPr>
              <p:cNvPr id="6" name="Vertical Scroll 5"/>
              <p:cNvSpPr/>
              <p:nvPr/>
            </p:nvSpPr>
            <p:spPr bwMode="auto">
              <a:xfrm>
                <a:off x="7696200" y="1066800"/>
                <a:ext cx="2209800" cy="2286000"/>
              </a:xfrm>
              <a:prstGeom prst="verticalScroll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FFFFFF"/>
                    </a:solidFill>
                  </a:rPr>
                  <a:t>Home on 1 lot w/porch/patio/fire pit/pond lot value </a:t>
                </a:r>
                <a:r>
                  <a:rPr lang="en-US" sz="1400" dirty="0" err="1" smtClean="0">
                    <a:solidFill>
                      <a:srgbClr val="FFFFFF"/>
                    </a:solidFill>
                  </a:rPr>
                  <a:t>appx</a:t>
                </a:r>
                <a:r>
                  <a:rPr lang="en-US" sz="1400" dirty="0" smtClean="0">
                    <a:solidFill>
                      <a:srgbClr val="FFFFFF"/>
                    </a:solidFill>
                  </a:rPr>
                  <a:t> $560K;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Sep buildable lot (your private park) </a:t>
                </a:r>
                <a:r>
                  <a:rPr kumimoji="0" lang="en-US" sz="1400" b="0" i="1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appx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 $100K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018600" y="2819400"/>
                <a:ext cx="14558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FF"/>
                    </a:solidFill>
                  </a:rPr>
                  <a:t>$609,500</a:t>
                </a:r>
                <a:endParaRPr lang="en-US" sz="28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410200" y="1033046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VALUES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" y="221159"/>
            <a:ext cx="6534150" cy="904795"/>
            <a:chOff x="-63500" y="221159"/>
            <a:chExt cx="6534150" cy="904795"/>
          </a:xfrm>
        </p:grpSpPr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-63500" y="221159"/>
              <a:ext cx="5851987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FFC58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1510 Crane Creek Drive </a:t>
              </a:r>
              <a:endParaRPr lang="en-US" sz="4400" b="1" dirty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4368793" y="787400"/>
              <a:ext cx="210185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rgbClr val="FFD1A3"/>
                  </a:solidFill>
                </a:rPr>
                <a:t>Mt Pleasant, SC 29466</a:t>
              </a:r>
              <a:endParaRPr lang="en-US" sz="1600" b="1" dirty="0">
                <a:solidFill>
                  <a:srgbClr val="FFD1A3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733167"/>
            <a:ext cx="3895721" cy="1476633"/>
            <a:chOff x="1600200" y="733167"/>
            <a:chExt cx="3895721" cy="1476633"/>
          </a:xfrm>
        </p:grpSpPr>
        <p:sp>
          <p:nvSpPr>
            <p:cNvPr id="5" name="Explosion 1 4"/>
            <p:cNvSpPr/>
            <p:nvPr/>
          </p:nvSpPr>
          <p:spPr bwMode="auto">
            <a:xfrm>
              <a:off x="1600200" y="733167"/>
              <a:ext cx="3895721" cy="1476633"/>
            </a:xfrm>
            <a:prstGeom prst="irregularSeal1">
              <a:avLst/>
            </a:prstGeom>
            <a:solidFill>
              <a:srgbClr val="FFCC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26184" y="1111885"/>
              <a:ext cx="2534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Just Reduced Big. Move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in  during August!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134</Words>
  <Application>Microsoft Office PowerPoint</Application>
  <PresentationFormat>On-screen Show (4:3)</PresentationFormat>
  <Paragraphs>26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74</cp:revision>
  <dcterms:created xsi:type="dcterms:W3CDTF">2007-02-23T22:02:58Z</dcterms:created>
  <dcterms:modified xsi:type="dcterms:W3CDTF">2015-07-24T22:01:06Z</dcterms:modified>
</cp:coreProperties>
</file>