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CC3300"/>
    <a:srgbClr val="00602B"/>
    <a:srgbClr val="FFCC66"/>
    <a:srgbClr val="FFCD9B"/>
    <a:srgbClr val="66FF33"/>
    <a:srgbClr val="FFCC99"/>
    <a:srgbClr val="FFD1A3"/>
    <a:srgbClr val="FFC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0" y="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981462"/>
            <a:ext cx="814388" cy="10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535527" y="57090"/>
            <a:ext cx="60176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“Premier Community, Pond Lot, Custom Outside Spaces, More…”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5471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8233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81462"/>
            <a:ext cx="1086338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175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 to the pool &amp; amenities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porch w/grilling area integrated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Big custom paved patio, pond setting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Walkable to excellent schools, future library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5280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9245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764"/>
            <a:ext cx="6858000" cy="45549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33401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3051 SF, 4BR, 3.5BA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plantation shutters throughout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Master suite downstairs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shelves, desk, fridge in loft/media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93" y="4542714"/>
            <a:ext cx="2032714" cy="13500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60" y="5791200"/>
            <a:ext cx="1965440" cy="13054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" y="5060560"/>
            <a:ext cx="2749908" cy="1797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80411" y="6856968"/>
            <a:ext cx="57679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location, wonderful custom outside living spaces…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66" y="5059743"/>
            <a:ext cx="2705934" cy="179722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9" name="Group 8"/>
          <p:cNvGrpSpPr/>
          <p:nvPr/>
        </p:nvGrpSpPr>
        <p:grpSpPr>
          <a:xfrm>
            <a:off x="152400" y="221159"/>
            <a:ext cx="6534150" cy="904795"/>
            <a:chOff x="-63500" y="221159"/>
            <a:chExt cx="6534150" cy="904795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-63500" y="221159"/>
              <a:ext cx="585198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FFC58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1510 Crane Creek Drive </a:t>
              </a:r>
              <a:endParaRPr lang="en-US" sz="4400" b="1" dirty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368793" y="787400"/>
              <a:ext cx="21018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FFD1A3"/>
                  </a:solidFill>
                </a:rPr>
                <a:t>Mt Pleasant, SC 29466</a:t>
              </a:r>
              <a:endParaRPr lang="en-US" sz="1600" b="1" dirty="0">
                <a:solidFill>
                  <a:srgbClr val="FFD1A3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 rot="924746">
            <a:off x="3878830" y="1191890"/>
            <a:ext cx="2929628" cy="9144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</a:rPr>
              <a:t>$$535K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Buyer incentives available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100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77</cp:revision>
  <dcterms:created xsi:type="dcterms:W3CDTF">2007-02-23T22:02:58Z</dcterms:created>
  <dcterms:modified xsi:type="dcterms:W3CDTF">2015-08-28T21:30:20Z</dcterms:modified>
</cp:coreProperties>
</file>