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96" y="73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54B8-14D5-4A8A-8151-6E8181CA1BE3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EED7-315B-4BAA-AFB3-4BA9D97B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8EED7-315B-4BAA-AFB3-4BA9D97B6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9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hyperlink" Target="mailto:rwillisteam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017" y="574615"/>
            <a:ext cx="7767320" cy="126688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1510 Hwy 17 N, Mt Pleasant, SC 29464</a:t>
            </a:r>
            <a:br>
              <a:rPr lang="en-US" sz="3200" dirty="0" smtClean="0"/>
            </a:br>
            <a:r>
              <a:rPr lang="en-US" sz="3200" dirty="0" smtClean="0"/>
              <a:t>Sale - $1,575,000 | Lease - $18/sf NNN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1448" y="4121906"/>
            <a:ext cx="5210952" cy="4793494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Highly visible freestanding retail property with 6,035 sq. ft. 1st floor and 2,560 sq. ft. 2nd floor in a high traffic retail area. 1st floor includes open showroom, </a:t>
            </a:r>
            <a:r>
              <a:rPr lang="en-US" sz="1600" dirty="0" smtClean="0">
                <a:solidFill>
                  <a:schemeClr val="tx1"/>
                </a:solidFill>
              </a:rPr>
              <a:t>offices, </a:t>
            </a:r>
            <a:r>
              <a:rPr lang="en-US" sz="1600" dirty="0">
                <a:solidFill>
                  <a:schemeClr val="tx1"/>
                </a:solidFill>
              </a:rPr>
              <a:t>2 restrooms, break room and an approximately 600 sq. ft. storage area. </a:t>
            </a:r>
            <a:r>
              <a:rPr lang="en-US" sz="1600" dirty="0" smtClean="0">
                <a:solidFill>
                  <a:schemeClr val="tx1"/>
                </a:solidFill>
              </a:rPr>
              <a:t>30 </a:t>
            </a:r>
            <a:r>
              <a:rPr lang="en-US" sz="1600" dirty="0">
                <a:solidFill>
                  <a:schemeClr val="tx1"/>
                </a:solidFill>
              </a:rPr>
              <a:t>designated parking spaces available in front, left side and rear of the </a:t>
            </a:r>
            <a:r>
              <a:rPr lang="en-US" sz="1600" dirty="0" smtClean="0">
                <a:solidFill>
                  <a:schemeClr val="tx1"/>
                </a:solidFill>
              </a:rPr>
              <a:t>building, plus</a:t>
            </a:r>
            <a:r>
              <a:rPr lang="en-US" sz="1600" dirty="0">
                <a:solidFill>
                  <a:schemeClr val="tx1"/>
                </a:solidFill>
              </a:rPr>
              <a:t>, additional parking on grass in rear of property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>
                <a:solidFill>
                  <a:schemeClr val="tx1"/>
                </a:solidFill>
              </a:rPr>
              <a:t>2 entrances from Hwy 17 North allow easy access/egress. 2nd floor is currently leased and configured for a dance studio and is well suited for art, dance, photography, etc. studio. This space can be easily reconfigured for an office user. Current owner has replaced siding, installed 4 new HVAC units, upgraded interior electrical and renovated the interior over the last 6 years. Property in the county but could be annexed into Mt. Pleasant if desired by new owner. Owner is willing to lease the property...Sell the property or enter into a lease/purchase with tenant occupying now and purchasing at a later date. Property taxes are $10,951.17 and current insurance at $4,308.90. Zoned General Commercial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2219"/>
            <a:ext cx="2560320" cy="192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3800" y="1841500"/>
            <a:ext cx="1524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6145106"/>
            <a:ext cx="15240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7312661"/>
            <a:ext cx="15240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790" y="1841500"/>
            <a:ext cx="1524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4525" y="4276481"/>
            <a:ext cx="2561449" cy="1921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2565"/>
            <a:ext cx="2560320" cy="1920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4977553"/>
            <a:ext cx="15240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7815"/>
            <a:ext cx="2560320" cy="19193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61448" y="1828800"/>
            <a:ext cx="5210951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LEASE	MLS</a:t>
            </a:r>
            <a:r>
              <a:rPr lang="en-US" sz="2400" dirty="0"/>
              <a:t># </a:t>
            </a:r>
            <a:r>
              <a:rPr lang="en-US" sz="2400" dirty="0" smtClean="0"/>
              <a:t>1415488</a:t>
            </a:r>
            <a:endParaRPr lang="en-US" sz="2400" dirty="0"/>
          </a:p>
          <a:p>
            <a:pPr algn="ctr"/>
            <a:r>
              <a:rPr lang="en-US" sz="2400" dirty="0" smtClean="0"/>
              <a:t>SALE	MLS</a:t>
            </a:r>
            <a:r>
              <a:rPr lang="en-US" sz="2400" dirty="0"/>
              <a:t># </a:t>
            </a:r>
            <a:r>
              <a:rPr lang="en-US" sz="2400" dirty="0" smtClean="0"/>
              <a:t>1414766</a:t>
            </a:r>
          </a:p>
          <a:p>
            <a:pPr algn="ctr"/>
            <a:r>
              <a:rPr lang="en-US" sz="2400" dirty="0" smtClean="0"/>
              <a:t>8,595 sq. ft.</a:t>
            </a:r>
          </a:p>
          <a:p>
            <a:pPr algn="ctr"/>
            <a:r>
              <a:rPr lang="en-US" sz="1800" dirty="0"/>
              <a:t>6,033 1st Floor/2,560 2nd </a:t>
            </a:r>
            <a:r>
              <a:rPr lang="en-US" sz="1800" dirty="0" smtClean="0"/>
              <a:t>Floor</a:t>
            </a:r>
          </a:p>
          <a:p>
            <a:pPr algn="ctr"/>
            <a:endParaRPr lang="en-US" sz="1050" dirty="0" smtClean="0"/>
          </a:p>
          <a:p>
            <a:pPr algn="ctr"/>
            <a:r>
              <a:rPr lang="en-US" sz="1800" dirty="0" smtClean="0"/>
              <a:t>Located only 500’ from I-526 Ramp in </a:t>
            </a:r>
            <a:br>
              <a:rPr lang="en-US" sz="1800" dirty="0" smtClean="0"/>
            </a:br>
            <a:r>
              <a:rPr lang="en-US" sz="1800" dirty="0" smtClean="0"/>
              <a:t>Central Mount Pleasant</a:t>
            </a:r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2561449" y="8839200"/>
            <a:ext cx="521095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Rick Willis </a:t>
            </a:r>
            <a:endParaRPr lang="en-US" sz="2800" b="1" dirty="0" smtClean="0"/>
          </a:p>
          <a:p>
            <a:pPr algn="ctr"/>
            <a:r>
              <a:rPr lang="en-US" sz="1600" dirty="0" smtClean="0"/>
              <a:t>843-327-3017 </a:t>
            </a:r>
            <a:endParaRPr lang="en-US" sz="1600" dirty="0"/>
          </a:p>
          <a:p>
            <a:pPr algn="ctr"/>
            <a:r>
              <a:rPr lang="en-US" sz="1600" dirty="0" smtClean="0">
                <a:hlinkClick r:id="rId12"/>
              </a:rPr>
              <a:t>rwillisteam@gmail.com</a:t>
            </a:r>
            <a:endParaRPr lang="en-US" sz="1600" dirty="0" smtClean="0"/>
          </a:p>
          <a:p>
            <a:pPr algn="ctr"/>
            <a:r>
              <a:rPr lang="en-US" sz="1400" dirty="0"/>
              <a:t>The Group, LLC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5080" y="0"/>
            <a:ext cx="7767320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 · LEASE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LEASE/PURCHASE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5" t="24028" r="35105" b="18784"/>
          <a:stretch/>
        </p:blipFill>
        <p:spPr bwMode="auto">
          <a:xfrm>
            <a:off x="10820400" y="806375"/>
            <a:ext cx="2561449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35444" r="29950" b="8444"/>
          <a:stretch/>
        </p:blipFill>
        <p:spPr bwMode="auto">
          <a:xfrm>
            <a:off x="1" y="8138160"/>
            <a:ext cx="256032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54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236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1510 Hwy 17 N, Mt Pleasant, SC 29464 Sale - $1,575,000 | Lease - $18/sf NNN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1510 Hwy 17 N MLS# 1414766 $1,575,000 8,593 SqFt</dc:title>
  <dc:creator>CVH360</dc:creator>
  <cp:lastModifiedBy>atp1313@gmail.com</cp:lastModifiedBy>
  <cp:revision>9</cp:revision>
  <dcterms:created xsi:type="dcterms:W3CDTF">2006-08-16T00:00:00Z</dcterms:created>
  <dcterms:modified xsi:type="dcterms:W3CDTF">2014-06-10T16:22:07Z</dcterms:modified>
</cp:coreProperties>
</file>