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6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4/7/2014</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9" y="304799"/>
            <a:ext cx="7315200" cy="609601"/>
          </a:xfrm>
        </p:spPr>
        <p:txBody>
          <a:bodyPr anchor="t">
            <a:normAutofit/>
          </a:bodyPr>
          <a:lstStyle/>
          <a:p>
            <a:r>
              <a:rPr lang="en-US" sz="3200" dirty="0"/>
              <a:t>SECLUDED AND DISTINCTIVE!!</a:t>
            </a:r>
            <a:endParaRPr lang="en-US" sz="3200" i="1"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488740"/>
            <a:ext cx="3390900" cy="1569660"/>
          </a:xfrm>
          <a:prstGeom prst="rect">
            <a:avLst/>
          </a:prstGeom>
        </p:spPr>
        <p:txBody>
          <a:bodyPr wrap="square">
            <a:spAutoFit/>
          </a:bodyPr>
          <a:lstStyle/>
          <a:p>
            <a:r>
              <a:rPr lang="en-US" sz="1800" b="1" dirty="0">
                <a:solidFill>
                  <a:schemeClr val="tx2">
                    <a:lumMod val="75000"/>
                  </a:schemeClr>
                </a:solidFill>
              </a:rPr>
              <a:t>Bill Everett, Jr</a:t>
            </a:r>
          </a:p>
          <a:p>
            <a:r>
              <a:rPr lang="en-US" sz="1800" i="1" dirty="0" smtClean="0">
                <a:solidFill>
                  <a:schemeClr val="tx2">
                    <a:lumMod val="75000"/>
                  </a:schemeClr>
                </a:solidFill>
              </a:rPr>
              <a:t>Broker</a:t>
            </a:r>
            <a:endParaRPr lang="en-US" sz="1800" i="1" dirty="0">
              <a:solidFill>
                <a:schemeClr val="tx2">
                  <a:lumMod val="75000"/>
                </a:schemeClr>
              </a:solidFill>
            </a:endParaRPr>
          </a:p>
          <a:p>
            <a:endParaRPr lang="en-US" sz="1800" dirty="0">
              <a:solidFill>
                <a:schemeClr val="tx2">
                  <a:lumMod val="75000"/>
                </a:schemeClr>
              </a:solidFill>
            </a:endParaRPr>
          </a:p>
          <a:p>
            <a:r>
              <a:rPr lang="en-US" sz="1400" dirty="0" smtClean="0">
                <a:solidFill>
                  <a:schemeClr val="tx2">
                    <a:lumMod val="75000"/>
                  </a:schemeClr>
                </a:solidFill>
              </a:rPr>
              <a:t>Office	843-767-7777</a:t>
            </a:r>
            <a:endParaRPr lang="en-US" sz="1400" dirty="0">
              <a:solidFill>
                <a:schemeClr val="tx2">
                  <a:lumMod val="75000"/>
                </a:schemeClr>
              </a:solidFill>
            </a:endParaRPr>
          </a:p>
          <a:p>
            <a:r>
              <a:rPr lang="en-US" sz="1400" dirty="0" smtClean="0">
                <a:solidFill>
                  <a:schemeClr val="tx2">
                    <a:lumMod val="75000"/>
                  </a:schemeClr>
                </a:solidFill>
              </a:rPr>
              <a:t>Direct	843-693-8539</a:t>
            </a:r>
            <a:endParaRPr lang="en-US" sz="1400" dirty="0">
              <a:solidFill>
                <a:schemeClr val="tx2">
                  <a:lumMod val="75000"/>
                </a:schemeClr>
              </a:solidFill>
            </a:endParaRPr>
          </a:p>
          <a:p>
            <a:r>
              <a:rPr lang="en-US" sz="1400" dirty="0" smtClean="0">
                <a:solidFill>
                  <a:schemeClr val="tx2">
                    <a:lumMod val="75000"/>
                  </a:schemeClr>
                </a:solidFill>
              </a:rPr>
              <a:t>Fax	843-576-5352</a:t>
            </a:r>
            <a:endParaRPr lang="en-US" sz="1400" dirty="0">
              <a:solidFill>
                <a:schemeClr val="tx2">
                  <a:lumMod val="75000"/>
                </a:schemeClr>
              </a:solidFill>
            </a:endParaRPr>
          </a:p>
        </p:txBody>
      </p:sp>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b="12256"/>
          <a:stretch/>
        </p:blipFill>
        <p:spPr>
          <a:xfrm>
            <a:off x="381000" y="838201"/>
            <a:ext cx="3398736" cy="254905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4152899" y="838201"/>
            <a:ext cx="3352800"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smtClean="0">
                <a:ln w="18415" cmpd="sng">
                  <a:solidFill>
                    <a:srgbClr val="FFFFFF"/>
                  </a:solidFill>
                  <a:prstDash val="solid"/>
                </a:ln>
                <a:effectLst>
                  <a:outerShdw blurRad="63500" dir="3600000" algn="tl" rotWithShape="0">
                    <a:srgbClr val="000000">
                      <a:alpha val="70000"/>
                    </a:srgbClr>
                  </a:outerShdw>
                </a:effectLst>
              </a:rPr>
              <a:t>1510 N Lakeshore Dr</a:t>
            </a: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Palmetto Fort</a:t>
            </a: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Mount Pleasant</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a:ln w="18415" cmpd="sng">
                  <a:solidFill>
                    <a:srgbClr val="FFFFFF"/>
                  </a:solidFill>
                  <a:prstDash val="solid"/>
                </a:ln>
                <a:effectLst>
                  <a:outerShdw blurRad="63500" dir="3600000" algn="tl" rotWithShape="0">
                    <a:srgbClr val="000000">
                      <a:alpha val="70000"/>
                    </a:srgbClr>
                  </a:outerShdw>
                </a:effectLst>
              </a:rPr>
              <a:t>MLS# </a:t>
            </a:r>
            <a:r>
              <a:rPr lang="en-US" sz="2800" dirty="0" smtClean="0">
                <a:ln w="18415" cmpd="sng">
                  <a:solidFill>
                    <a:srgbClr val="FFFFFF"/>
                  </a:solidFill>
                  <a:prstDash val="solid"/>
                </a:ln>
                <a:effectLst>
                  <a:outerShdw blurRad="63500" dir="3600000" algn="tl" rotWithShape="0">
                    <a:srgbClr val="000000">
                      <a:alpha val="70000"/>
                    </a:srgbClr>
                  </a:outerShdw>
                </a:effectLst>
              </a:rPr>
              <a:t>1408939</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800" dirty="0" smtClean="0">
                <a:ln w="18415" cmpd="sng">
                  <a:solidFill>
                    <a:srgbClr val="FFFFFF"/>
                  </a:solidFill>
                  <a:prstDash val="solid"/>
                </a:ln>
                <a:effectLst>
                  <a:outerShdw blurRad="63500" dir="3600000" algn="tl" rotWithShape="0">
                    <a:srgbClr val="000000">
                      <a:alpha val="70000"/>
                    </a:srgbClr>
                  </a:outerShdw>
                </a:effectLst>
              </a:rPr>
              <a:t>$343,900</a:t>
            </a:r>
            <a:endParaRPr lang="en-US" sz="28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rotWithShape="1">
          <a:blip r:embed="rId5" cstate="print">
            <a:extLst>
              <a:ext uri="{28A0092B-C50C-407E-A947-70E740481C1C}">
                <a14:useLocalDpi xmlns:a14="http://schemas.microsoft.com/office/drawing/2010/main" val="0"/>
              </a:ext>
            </a:extLst>
          </a:blip>
          <a:srcRect b="11678"/>
          <a:stretch/>
        </p:blipFill>
        <p:spPr>
          <a:xfrm>
            <a:off x="5880011" y="7610473"/>
            <a:ext cx="1514284" cy="1135713"/>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b="11171"/>
          <a:stretch/>
        </p:blipFill>
        <p:spPr>
          <a:xfrm>
            <a:off x="5875153" y="6247532"/>
            <a:ext cx="1524000" cy="114300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rotWithShape="1">
          <a:blip r:embed="rId7" cstate="print">
            <a:extLst>
              <a:ext uri="{28A0092B-C50C-407E-A947-70E740481C1C}">
                <a14:useLocalDpi xmlns:a14="http://schemas.microsoft.com/office/drawing/2010/main" val="0"/>
              </a:ext>
            </a:extLst>
          </a:blip>
          <a:srcRect b="11484"/>
          <a:stretch/>
        </p:blipFill>
        <p:spPr>
          <a:xfrm>
            <a:off x="5904020" y="3552825"/>
            <a:ext cx="1495132" cy="1121349"/>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rotWithShape="1">
          <a:blip r:embed="rId8" cstate="print">
            <a:extLst>
              <a:ext uri="{28A0092B-C50C-407E-A947-70E740481C1C}">
                <a14:useLocalDpi xmlns:a14="http://schemas.microsoft.com/office/drawing/2010/main" val="0"/>
              </a:ext>
            </a:extLst>
          </a:blip>
          <a:srcRect b="7882"/>
          <a:stretch/>
        </p:blipFill>
        <p:spPr>
          <a:xfrm>
            <a:off x="5887853" y="4894117"/>
            <a:ext cx="1511300" cy="113347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66699" y="3429000"/>
            <a:ext cx="5448301" cy="4914900"/>
          </a:xfrm>
        </p:spPr>
        <p:txBody>
          <a:bodyPr>
            <a:noAutofit/>
          </a:bodyPr>
          <a:lstStyle/>
          <a:p>
            <a:r>
              <a:rPr lang="en-US" sz="1200" dirty="0">
                <a:solidFill>
                  <a:schemeClr val="tx1"/>
                </a:solidFill>
              </a:rPr>
              <a:t>AWAY FROM THE MADDENING CROWDS! A detached Country Style Home with a full front porch is situated on a quiet tree lined street, surrounded by a large (.44 acre) fenced yard, located very close (5 miles) to the beach and close to schools and shops. This Exclusive home offers 3 spacious bedrooms and a large private bathroom upstairs with ample closets for storage. There are several large rooms on the main floor including a flex room that may be used as the spacious master bedroom. With distinctive ceramic flooring, a modern updated bathroom, all other rooms on the main floor are appointed with beautiful laminate wood flooring including the valuable and colorful family room with a popular wood burning fireplace, a classic formal dining room, the family-sized country kitchen is appointed with beautifully crafted antique cabinets, built-in upgraded appliances (gas range, dishwasher, built-in microwave), eating area with a large bay window allowing panoramic views of the back yard. There is a private French door to an awesome multi-level deck and relaxing hot-tub for outside enjoyment, included for the handyman is a detached workshop equipped with heat/AC, water. The main home is equipped with Florida Heat Pump (water to air) and is considered very efficient. </a:t>
            </a:r>
            <a:endParaRPr lang="en-US" sz="1200" dirty="0" smtClean="0">
              <a:solidFill>
                <a:schemeClr val="tx1"/>
              </a:solidFill>
            </a:endParaRPr>
          </a:p>
          <a:p>
            <a:endParaRPr lang="en-US" sz="1200">
              <a:solidFill>
                <a:schemeClr val="tx1"/>
              </a:solidFill>
            </a:endParaRPr>
          </a:p>
          <a:p>
            <a:r>
              <a:rPr lang="en-US" sz="1200" smtClean="0">
                <a:solidFill>
                  <a:schemeClr val="tx1"/>
                </a:solidFill>
              </a:rPr>
              <a:t>Please </a:t>
            </a:r>
            <a:r>
              <a:rPr lang="en-US" sz="1200" dirty="0">
                <a:solidFill>
                  <a:schemeClr val="tx1"/>
                </a:solidFill>
              </a:rPr>
              <a:t>note that this home is not located in the City of Mount Pleasant (lower taxes), there is no HOA and the current flood insurance policy is transferable. The current cost is $680.00 annually. The surrounding area is being developed by National Builder. The Values will be increasing. This is the perfect time to purchase this Unique Home. Age, </a:t>
            </a:r>
            <a:r>
              <a:rPr lang="en-US" sz="1200" dirty="0" err="1">
                <a:solidFill>
                  <a:schemeClr val="tx1"/>
                </a:solidFill>
              </a:rPr>
              <a:t>sqft</a:t>
            </a:r>
            <a:r>
              <a:rPr lang="en-US" sz="1200" dirty="0">
                <a:solidFill>
                  <a:schemeClr val="tx1"/>
                </a:solidFill>
              </a:rPr>
              <a:t>, taxes, schools, and acreage are approx. buyer to verify.</a:t>
            </a:r>
            <a:endParaRPr lang="en-US" sz="700" dirty="0">
              <a:solidFill>
                <a:schemeClr val="tx1"/>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90</TotalTime>
  <Words>348</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Waveform</vt:lpstr>
      <vt:lpstr>SECLUDED AND DISTINCTIVE!!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16</cp:revision>
  <dcterms:created xsi:type="dcterms:W3CDTF">2006-08-16T00:00:00Z</dcterms:created>
  <dcterms:modified xsi:type="dcterms:W3CDTF">2014-04-07T19:23:24Z</dcterms:modified>
</cp:coreProperties>
</file>