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191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8986327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716" y="4210938"/>
            <a:ext cx="7490586" cy="771290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>1510 Sterling Oaks Drive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>Sterling Oaks ~ Moncks Corner ~ MLS# 17014861 ~ $309,000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> 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716" y="5127778"/>
            <a:ext cx="7490586" cy="1203672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3149 </a:t>
            </a:r>
            <a:r>
              <a:rPr lang="en-US" sz="1800" dirty="0" err="1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sq</a:t>
            </a:r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/</a:t>
            </a:r>
            <a:r>
              <a:rPr lang="en-US" sz="1800" dirty="0" err="1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ft</a:t>
            </a:r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 plus with 5 bedroom - 4 bathroom</a:t>
            </a:r>
            <a:b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In ground pool</a:t>
            </a:r>
          </a:p>
          <a:p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Needs </a:t>
            </a:r>
            <a:r>
              <a:rPr lang="en-US" sz="180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some TLC</a:t>
            </a:r>
            <a:endParaRPr lang="en-US" sz="1800" dirty="0">
              <a:solidFill>
                <a:schemeClr val="tx1"/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01528" y="1161213"/>
            <a:ext cx="5160962" cy="290417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-38100" y="8990120"/>
            <a:ext cx="78402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>
                <a:latin typeface="Century Gothic" panose="020B0502020202020204" pitchFamily="34" charset="0"/>
                <a:cs typeface="Microsoft Sans Serif" panose="020B0604020202020204" pitchFamily="34" charset="0"/>
              </a:rPr>
              <a:t>Haydee</a:t>
            </a:r>
            <a:r>
              <a:rPr lang="en-US" sz="16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 Irizarry</a:t>
            </a:r>
          </a:p>
          <a:p>
            <a:pPr algn="ctr"/>
            <a:r>
              <a:rPr lang="en-US" sz="12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(843) 261-7152</a:t>
            </a:r>
          </a:p>
          <a:p>
            <a:pPr algn="ctr"/>
            <a:r>
              <a:rPr lang="en-US" sz="12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haydee.irizarry@agentownedrealty.com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-4191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AgentOwned Realty Co. Premier Group, Inc. | 141 A N. Main St | Summerville, SC 29483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381000" y="-871710"/>
            <a:ext cx="6629400" cy="691514"/>
          </a:xfrm>
          <a:prstGeom prst="ribbon">
            <a:avLst>
              <a:gd name="adj1" fmla="val 16667"/>
              <a:gd name="adj2" fmla="val 71913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2800" b="1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  <p:pic>
        <p:nvPicPr>
          <p:cNvPr id="2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78396" y="8986327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0" y="0"/>
            <a:ext cx="77723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Open House 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Saturday, 6/10 from 2-5 &amp; Tuesday, 6/13 from 5-7</a:t>
            </a: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80086" y="6477000"/>
            <a:ext cx="4003846" cy="2253044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54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Gabriola</vt:lpstr>
      <vt:lpstr>Microsoft Sans Serif</vt:lpstr>
      <vt:lpstr>Office Theme</vt:lpstr>
      <vt:lpstr>1510 Sterling Oaks Drive Sterling Oaks ~ Moncks Corner ~ MLS# 17014861 ~ $309,000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18</cp:revision>
  <dcterms:created xsi:type="dcterms:W3CDTF">2006-08-16T00:00:00Z</dcterms:created>
  <dcterms:modified xsi:type="dcterms:W3CDTF">2017-06-08T17:24:07Z</dcterms:modified>
</cp:coreProperties>
</file>