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2316" y="-384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2" y="-1"/>
            <a:ext cx="7313195" cy="486154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6336655"/>
            <a:ext cx="5406228" cy="2584386"/>
          </a:xfrm>
        </p:spPr>
        <p:txBody>
          <a:bodyPr anchor="ctr">
            <a:noAutofit/>
          </a:bodyPr>
          <a:lstStyle/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4 bedrooms 2 bath, formal dining, and </a:t>
            </a:r>
            <a:b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oversized family room offer plenty of living space. </a:t>
            </a:r>
          </a:p>
          <a:p>
            <a:endParaRPr lang="en-US" sz="13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Sunroom with deck leads to cleared acreage. </a:t>
            </a:r>
          </a:p>
          <a:p>
            <a:endParaRPr lang="en-US" sz="13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Roof is approximately 6 years old and </a:t>
            </a:r>
            <a:b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AC is approximately 8 years old. </a:t>
            </a:r>
          </a:p>
          <a:p>
            <a:endParaRPr lang="en-US" sz="13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Pre CL100 was performed on property. </a:t>
            </a:r>
          </a:p>
          <a:p>
            <a:endParaRPr lang="en-US" sz="13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Needs repair under home.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3940314"/>
            <a:ext cx="731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3175">
                  <a:noFill/>
                </a:ln>
                <a:solidFill>
                  <a:schemeClr val="bg1"/>
                </a:solidFill>
                <a:latin typeface="Freestyle Script" panose="030804020302050B0404" pitchFamily="66" charset="0"/>
              </a:rPr>
              <a:t>Charming Country Home On 2.63 Acres Of Land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828995"/>
            <a:ext cx="5402260" cy="1385427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1514 E Church Street</a:t>
            </a:r>
            <a:b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fr-FR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Bonneau, SC 29431</a:t>
            </a:r>
            <a:br>
              <a:rPr lang="fr-FR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fr-FR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MLS# 19001500 :: $194,000</a:t>
            </a:r>
            <a:br>
              <a:rPr lang="fr-FR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4 Bed / 2 Bath</a:t>
            </a:r>
            <a:endParaRPr lang="en-US" sz="1200" b="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10800000">
            <a:off x="7802042" y="2636803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8843472">
            <a:off x="8150276" y="3531388"/>
            <a:ext cx="1548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2.67 Acres!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4" y="6355283"/>
            <a:ext cx="1825277" cy="1212807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4" y="7708950"/>
            <a:ext cx="1823417" cy="1212091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4" y="5002384"/>
            <a:ext cx="1823838" cy="1211921"/>
          </a:xfrm>
          <a:prstGeom prst="rect">
            <a:avLst/>
          </a:prstGeom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5702A6A-03A4-4667-9B6F-9FB8A7C247C8}"/>
              </a:ext>
            </a:extLst>
          </p:cNvPr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1ACE6-6C4C-4499-9CED-E3DE4F3AD8BB}"/>
              </a:ext>
            </a:extLst>
          </p:cNvPr>
          <p:cNvSpPr/>
          <p:nvPr/>
        </p:nvSpPr>
        <p:spPr>
          <a:xfrm>
            <a:off x="1" y="9198114"/>
            <a:ext cx="7315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connie@chrepros.com · conniewhiterealestate.com</a:t>
            </a:r>
            <a:endParaRPr lang="en-US" sz="100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8C3E41-8891-4776-A15C-2CB9AF1CD422}"/>
              </a:ext>
            </a:extLst>
          </p:cNvPr>
          <p:cNvSpPr/>
          <p:nvPr/>
        </p:nvSpPr>
        <p:spPr>
          <a:xfrm>
            <a:off x="-12703" y="9856533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Charleston Homes · 597 Old Mt. Holly Road · Suite 301 · Goose Creek, SC 29445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67F4767-2401-4E25-9CB0-E3E47AA1FE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" y="9250275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492DED7-BD0A-4511-9144-B35AC2B46A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305" y="9250275"/>
            <a:ext cx="1250495" cy="66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391</TotalTime>
  <Words>56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Century Gothic</vt:lpstr>
      <vt:lpstr>Freestyle Script</vt:lpstr>
      <vt:lpstr>Lucida Sans</vt:lpstr>
      <vt:lpstr>Trebuchet MS</vt:lpstr>
      <vt:lpstr>Wingdings</vt:lpstr>
      <vt:lpstr>Wingdings 2</vt:lpstr>
      <vt:lpstr>Wingdings 3</vt:lpstr>
      <vt:lpstr>Apex</vt:lpstr>
      <vt:lpstr>1514 E Church Street Bonneau, SC 29431 MLS# 19001500 :: $194,000 4 Bed / 2 Bath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73</cp:revision>
  <dcterms:created xsi:type="dcterms:W3CDTF">2006-08-16T00:00:00Z</dcterms:created>
  <dcterms:modified xsi:type="dcterms:W3CDTF">2019-02-07T17:23:29Z</dcterms:modified>
</cp:coreProperties>
</file>