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524" y="-192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" y="-1"/>
            <a:ext cx="7313195" cy="486154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4 bedrooms 2 bath, formal dining, and </a:t>
            </a:r>
            <a:b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oversized family room offer plenty of living space.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Sunroom with deck leads to cleared acreage.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Roof is approximately 6 years old and </a:t>
            </a:r>
            <a:b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AC is approximately 8 years old.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Pre CL100 was performed on property.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Needs repair under home.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940314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Charming Country Home On 2.63 Acres Of Land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1514 E Church Street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Bonneau, SC 29431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19001500 :: $189,000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2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0" y="0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-231893" y="501748"/>
            <a:ext cx="1778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6355283"/>
            <a:ext cx="1825277" cy="121280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" y="7708950"/>
            <a:ext cx="1823417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5002384"/>
            <a:ext cx="1823838" cy="1211921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392</TotalTime>
  <Words>55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1514 E Church Street Bonneau, SC 29431 MLS# 19001500 :: $189,000 4 Bed / 2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74</cp:revision>
  <dcterms:created xsi:type="dcterms:W3CDTF">2006-08-16T00:00:00Z</dcterms:created>
  <dcterms:modified xsi:type="dcterms:W3CDTF">2019-04-09T16:33:18Z</dcterms:modified>
</cp:coreProperties>
</file>