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700" y="6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" y="-1"/>
            <a:ext cx="7313195" cy="486154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4 bedrooms 2 bath, formal dining, and </a:t>
            </a:r>
            <a:b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oversized family room offer plenty of living space.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Sunroom with deck leads to cleared acreage.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Roof is approximately 6 years old and </a:t>
            </a:r>
            <a:b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AC is approximately 8 years old.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Pre CL100 was performed on property.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Needs repair under home.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3940314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Charming Country Home On 2.63 Acres Of Land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1514 E Church Street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Bonneau, SC 29431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19001500 :: $185,000</a:t>
            </a:r>
            <a:br>
              <a:rPr lang="fr-FR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 Bed / 2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0" y="0"/>
            <a:ext cx="1827110" cy="1828800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-82810" y="501748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Price!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03" y="6355283"/>
            <a:ext cx="1823837" cy="1212807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" y="7708950"/>
            <a:ext cx="1823417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" y="5002384"/>
            <a:ext cx="1823838" cy="1211921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393</TotalTime>
  <Words>56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1514 E Church Street Bonneau, SC 29431 MLS# 19001500 :: $185,000 4 Bed / 2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77</cp:revision>
  <dcterms:created xsi:type="dcterms:W3CDTF">2006-08-16T00:00:00Z</dcterms:created>
  <dcterms:modified xsi:type="dcterms:W3CDTF">2019-08-09T13:44:05Z</dcterms:modified>
</cp:coreProperties>
</file>