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88"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8" y="0"/>
            <a:ext cx="6857998" cy="4578358"/>
          </a:xfrm>
          <a:prstGeom prst="rect">
            <a:avLst/>
          </a:prstGeom>
        </p:spPr>
      </p:pic>
      <p:sp>
        <p:nvSpPr>
          <p:cNvPr id="2" name="Title 1"/>
          <p:cNvSpPr>
            <a:spLocks noGrp="1"/>
          </p:cNvSpPr>
          <p:nvPr>
            <p:ph type="ctrTitle"/>
          </p:nvPr>
        </p:nvSpPr>
        <p:spPr>
          <a:xfrm>
            <a:off x="-1898" y="0"/>
            <a:ext cx="6845928" cy="457200"/>
          </a:xfrm>
        </p:spPr>
        <p:txBody>
          <a:bodyPr>
            <a:noAutofit/>
          </a:bodyPr>
          <a:lstStyle/>
          <a:p>
            <a:pPr algn="l"/>
            <a:r>
              <a:rPr lang="en-US" sz="2000" b="1" i="1" dirty="0">
                <a:solidFill>
                  <a:srgbClr val="FFFF00"/>
                </a:solidFill>
                <a:effectLst>
                  <a:outerShdw blurRad="38100" dist="38100" dir="2700000" algn="tl">
                    <a:srgbClr val="000000">
                      <a:alpha val="43137"/>
                    </a:srgbClr>
                  </a:outerShdw>
                </a:effectLst>
                <a:latin typeface="Trebuchet MS" panose="020B0603020202020204" pitchFamily="34" charset="0"/>
              </a:rPr>
              <a:t>Reduced $25k</a:t>
            </a:r>
          </a:p>
        </p:txBody>
      </p:sp>
      <p:sp>
        <p:nvSpPr>
          <p:cNvPr id="3" name="Subtitle 2"/>
          <p:cNvSpPr>
            <a:spLocks noGrp="1"/>
          </p:cNvSpPr>
          <p:nvPr>
            <p:ph type="subTitle" idx="1"/>
          </p:nvPr>
        </p:nvSpPr>
        <p:spPr>
          <a:xfrm>
            <a:off x="0" y="5709827"/>
            <a:ext cx="6858000" cy="1431978"/>
          </a:xfrm>
        </p:spPr>
        <p:txBody>
          <a:bodyPr anchor="ctr">
            <a:noAutofit/>
          </a:bodyPr>
          <a:lstStyle/>
          <a:p>
            <a:r>
              <a:rPr lang="en-US" sz="1400" dirty="0">
                <a:solidFill>
                  <a:schemeClr val="bg1">
                    <a:lumMod val="50000"/>
                  </a:schemeClr>
                </a:solidFill>
                <a:latin typeface="Trebuchet MS" panose="020B0603020202020204" pitchFamily="34" charset="0"/>
              </a:rPr>
              <a:t>Location, Location, Location! Brick ranch style home conveniently located on Rifle Range Rd. 3 spacious bedrooms, 2.5 baths. Formal living area and formal dining room. Cabinets in kitchen have been upgraded. Master suite offers walk in closet, ceiling fan and private bath. Comfortable family room with vaulted ceiling and fireplace. Garage was converted into additional living space. Large lot!</a:t>
            </a:r>
          </a:p>
        </p:txBody>
      </p:sp>
      <p:sp>
        <p:nvSpPr>
          <p:cNvPr id="13" name="Title 1"/>
          <p:cNvSpPr txBox="1">
            <a:spLocks/>
          </p:cNvSpPr>
          <p:nvPr/>
        </p:nvSpPr>
        <p:spPr>
          <a:xfrm>
            <a:off x="0" y="3680585"/>
            <a:ext cx="6844030" cy="897773"/>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r"/>
            <a:r>
              <a:rPr lang="en-US" sz="1800" b="1" dirty="0">
                <a:solidFill>
                  <a:schemeClr val="bg1"/>
                </a:solidFill>
                <a:latin typeface="Trebuchet MS" panose="020B0603020202020204" pitchFamily="34" charset="0"/>
              </a:rPr>
              <a:t>1515 Rifle Range Road</a:t>
            </a:r>
          </a:p>
          <a:p>
            <a:pPr algn="r"/>
            <a:r>
              <a:rPr lang="en-US" sz="1400" b="1" dirty="0" err="1">
                <a:solidFill>
                  <a:schemeClr val="bg1"/>
                </a:solidFill>
                <a:latin typeface="Trebuchet MS" panose="020B0603020202020204" pitchFamily="34" charset="0"/>
              </a:rPr>
              <a:t>Cassina</a:t>
            </a:r>
            <a:r>
              <a:rPr lang="en-US" sz="1400" b="1" dirty="0">
                <a:solidFill>
                  <a:schemeClr val="bg1"/>
                </a:solidFill>
                <a:latin typeface="Trebuchet MS" panose="020B0603020202020204" pitchFamily="34" charset="0"/>
              </a:rPr>
              <a:t> Heights ~ Mount Pleasant</a:t>
            </a:r>
          </a:p>
          <a:p>
            <a:pPr algn="r"/>
            <a:r>
              <a:rPr lang="en-US" sz="1400" b="1" dirty="0">
                <a:solidFill>
                  <a:schemeClr val="bg1"/>
                </a:solidFill>
                <a:latin typeface="Trebuchet MS" panose="020B0603020202020204" pitchFamily="34" charset="0"/>
              </a:rPr>
              <a:t>MLS# 18002623 ~ $450,000</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42366" y="8326061"/>
            <a:ext cx="528301" cy="7582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43525"/>
            <a:ext cx="6858000" cy="923330"/>
          </a:xfrm>
          <a:prstGeom prst="rect">
            <a:avLst/>
          </a:prstGeom>
        </p:spPr>
        <p:txBody>
          <a:bodyPr wrap="square">
            <a:spAutoFit/>
          </a:bodyPr>
          <a:lstStyle/>
          <a:p>
            <a:pPr algn="ctr"/>
            <a:r>
              <a:rPr lang="en-US" b="1" dirty="0">
                <a:solidFill>
                  <a:schemeClr val="tx2">
                    <a:lumMod val="50000"/>
                  </a:schemeClr>
                </a:solidFill>
                <a:latin typeface="Trebuchet MS" panose="020B0603020202020204" pitchFamily="34" charset="0"/>
              </a:rPr>
              <a:t>Jennifer Frampton Pait</a:t>
            </a:r>
          </a:p>
          <a:p>
            <a:pPr algn="ctr"/>
            <a:r>
              <a:rPr lang="en-US" dirty="0">
                <a:solidFill>
                  <a:schemeClr val="tx2">
                    <a:lumMod val="50000"/>
                  </a:schemeClr>
                </a:solidFill>
                <a:latin typeface="Trebuchet MS" panose="020B0603020202020204" pitchFamily="34" charset="0"/>
              </a:rPr>
              <a:t>843-568-9509</a:t>
            </a:r>
          </a:p>
          <a:p>
            <a:pPr algn="ctr"/>
            <a:r>
              <a:rPr lang="en-US" sz="1600" dirty="0">
                <a:solidFill>
                  <a:schemeClr val="tx2">
                    <a:lumMod val="50000"/>
                  </a:schemeClr>
                </a:solidFill>
                <a:latin typeface="Trebuchet MS" panose="020B0603020202020204" pitchFamily="34" charset="0"/>
              </a:rPr>
              <a:t>jenniferfp@carolinaone.com</a:t>
            </a: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62600" y="8280095"/>
            <a:ext cx="1235609" cy="850190"/>
          </a:xfrm>
          <a:prstGeom prst="rect">
            <a:avLst/>
          </a:prstGeom>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91571" y="4648200"/>
            <a:ext cx="1590228" cy="1061627"/>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6201" y="4648200"/>
            <a:ext cx="1590228" cy="1061627"/>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486447" y="4648200"/>
            <a:ext cx="1590228" cy="1061627"/>
          </a:xfrm>
          <a:prstGeom prst="rect">
            <a:avLst/>
          </a:prstGeom>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81324" y="7141804"/>
            <a:ext cx="1590228" cy="1061627"/>
          </a:xfrm>
          <a:prstGeom prst="rect">
            <a:avLst/>
          </a:prstGeom>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486447" y="7141804"/>
            <a:ext cx="1590228" cy="1061627"/>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191571" y="7141804"/>
            <a:ext cx="1590228" cy="1061627"/>
          </a:xfrm>
          <a:prstGeom prst="rect">
            <a:avLst/>
          </a:prstGeom>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201" y="7141804"/>
            <a:ext cx="1590228" cy="1061627"/>
          </a:xfrm>
          <a:prstGeom prst="rect">
            <a:avLst/>
          </a:prstGeom>
        </p:spPr>
      </p:pic>
      <p:pic>
        <p:nvPicPr>
          <p:cNvPr id="23" name="Picture 22"/>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2402" y="3124200"/>
            <a:ext cx="1904997" cy="1271765"/>
          </a:xfrm>
          <a:prstGeom prst="rect">
            <a:avLst/>
          </a:prstGeom>
          <a:ln>
            <a:solidFill>
              <a:schemeClr val="bg1"/>
            </a:solid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781324" y="4648200"/>
            <a:ext cx="1590228" cy="1061626"/>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95</Words>
  <Application>Microsoft Office PowerPoint</Application>
  <PresentationFormat>On-screen Show (4:3)</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Reduced $25k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23</cp:revision>
  <dcterms:created xsi:type="dcterms:W3CDTF">2006-08-16T00:00:00Z</dcterms:created>
  <dcterms:modified xsi:type="dcterms:W3CDTF">2018-03-02T19:09:41Z</dcterms:modified>
</cp:coreProperties>
</file>