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72" y="-3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4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7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443" y="4747237"/>
            <a:ext cx="7937122" cy="29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Welcome Home to Easy Lowcountry Living! Tucked into the friendly and sought-after Tupelo neighborhood, this charming ONE-STORY with a spacious bonus room over the garage offers the perfect blend of comfort, flexibility, and style. From the moment you walk in, you'll love the airy, open-concept layout—where the family room, dining area, and eat-in kitchen flow effortlessly together, creating the ideal space for both everyday living and easy entertaining. A full-sized laundry room adds to the home's practical appeal. The primary suite is a peaceful retreat, complete with a walk-in closet and private en-suite bath. Two additional bedrooms on the main level provide plenty of space for guests, kids, or hobbies.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Upstairs, the versatile bonus room is ready to adapt to your lifestyle...whether you need a home office, playroom, media room, or fourth bedroom. </a:t>
            </a:r>
            <a:r>
              <a:rPr lang="en-US" altLang="en-US" sz="140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Step </a:t>
            </a:r>
            <a:r>
              <a:rPr lang="en-US" altLang="en-US" sz="140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out back into your fully fenced yard, just waiting for your personal touch - garden, fire pit, or just a comfy chair to enjoy the Carolina sunshine.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Tupelo offers wonderful community amenities and a location that's close to everything North Mount Pleasant has to offer: shopping, dining, top-rated schools, and more.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Don't miss your chance to make this lovely home your own. Schedule a showing today!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 w="0">
                  <a:noFill/>
                </a:ln>
                <a:solidFill>
                  <a:srgbClr val="C00000"/>
                </a:solidFill>
                <a:latin typeface="Alta Regular" panose="02000503000000000000" pitchFamily="50" charset="0"/>
              </a:rPr>
              <a:t>SINGLE FAMILY LOWEST PRICE IN MT. PLEASANT!!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06410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>
                  <a:noFill/>
                </a:ln>
                <a:solidFill>
                  <a:sysClr val="windowText" lastClr="000000"/>
                </a:solidFill>
                <a:latin typeface="Alta Regular" panose="02000503000000000000" pitchFamily="50" charset="0"/>
              </a:rPr>
              <a:t>1516 Oldenburg Drive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ysClr val="windowText" lastClr="000000"/>
                </a:solidFill>
                <a:latin typeface="Alta Regular" panose="02000503000000000000" pitchFamily="50" charset="0"/>
              </a:rPr>
              <a:t>Tupelo Plantation · Mount Pleasant, SC 29466 · MLS# 25016769 · $549,900</a:t>
            </a: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284" y="7751680"/>
            <a:ext cx="1860130" cy="1240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2214" y="7751032"/>
            <a:ext cx="1862072" cy="12413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976" y="7750385"/>
            <a:ext cx="1864014" cy="12426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90853" y="2981376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90853" y="708816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443" y="529241"/>
            <a:ext cx="5247103" cy="34980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1482" y="2419083"/>
            <a:ext cx="2411083" cy="16073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1482" y="529241"/>
            <a:ext cx="2413594" cy="16090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452" y="2924669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90853" y="1840176"/>
            <a:ext cx="1371600" cy="9156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" b="45100"/>
          <a:stretch>
            <a:fillRect/>
          </a:stretch>
        </p:blipFill>
        <p:spPr bwMode="auto">
          <a:xfrm>
            <a:off x="6765689" y="9137659"/>
            <a:ext cx="1051560" cy="701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26" y="9280907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167328" y="9030979"/>
            <a:ext cx="24184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lta Regular" panose="02000503000000000000" pitchFamily="50" charset="0"/>
              </a:rPr>
              <a:t>Deanna Stinnett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843-708-3234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deanna.steedley@kw.com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deannasteedley.kw.com</a:t>
            </a:r>
            <a:endParaRPr lang="en-US" altLang="en-US" sz="1000" b="1" dirty="0">
              <a:latin typeface="Alta Regular" panose="02000503000000000000" pitchFamily="50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630525" y="9030979"/>
            <a:ext cx="23568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Alta Regular" panose="02000503000000000000" pitchFamily="50" charset="0"/>
              </a:rPr>
              <a:t>Keller Williams Realty</a:t>
            </a:r>
            <a:br>
              <a:rPr lang="en-US" altLang="en-US" sz="1050" b="1" dirty="0">
                <a:solidFill>
                  <a:srgbClr val="000000"/>
                </a:solidFill>
                <a:latin typeface="Alta Regular" panose="02000503000000000000" pitchFamily="50" charset="0"/>
              </a:rPr>
            </a:b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Charleston West Ashley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1180 Sam Rittenberg Ste 300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Charleston, SC 29407</a:t>
            </a:r>
            <a:endParaRPr lang="en-US" altLang="en-US" sz="1400" b="1" dirty="0">
              <a:latin typeface="Alta Regular" panose="02000503000000000000" pitchFamily="50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5610" y="7750385"/>
            <a:ext cx="1864014" cy="12426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295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Alta Regular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31</cp:revision>
  <dcterms:created xsi:type="dcterms:W3CDTF">2016-10-21T14:02:21Z</dcterms:created>
  <dcterms:modified xsi:type="dcterms:W3CDTF">2025-07-30T18:59:48Z</dcterms:modified>
</cp:coreProperties>
</file>