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3"/>
  </p:notesMasterIdLst>
  <p:sldIdLst>
    <p:sldId id="256" r:id="rId2"/>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D6D"/>
    <a:srgbClr val="081292"/>
    <a:srgbClr val="E8E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515" y="41"/>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FF0000"/>
                </a:solidFill>
              </a:rPr>
              <a:t>DO NOT ALTER LAYOUT. YOUR FILE WILL BE RETURNED OR EDITED IF IT IS RECEIVED ALTERED.</a:t>
            </a:r>
            <a:endParaRPr sz="1400" b="1">
              <a:solidFill>
                <a:srgbClr val="FF0000"/>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24300" y="182826"/>
            <a:ext cx="7315800" cy="762000"/>
          </a:xfrm>
          <a:prstGeom prst="round1Rect">
            <a:avLst>
              <a:gd name="adj" fmla="val 43081"/>
            </a:avLst>
          </a:prstGeom>
          <a:solidFill>
            <a:srgbClr val="B2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sp>
        <p:nvSpPr>
          <p:cNvPr id="11" name="Google Shape;11;p2"/>
          <p:cNvSpPr/>
          <p:nvPr/>
        </p:nvSpPr>
        <p:spPr>
          <a:xfrm>
            <a:off x="4035800" y="4667775"/>
            <a:ext cx="3504300" cy="491700"/>
          </a:xfrm>
          <a:prstGeom prst="rect">
            <a:avLst/>
          </a:prstGeom>
          <a:solidFill>
            <a:srgbClr val="1B3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224300" y="9517977"/>
            <a:ext cx="7315800" cy="259500"/>
          </a:xfrm>
          <a:prstGeom prst="rect">
            <a:avLst/>
          </a:prstGeom>
          <a:solidFill>
            <a:srgbClr val="1B3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a:off x="224300" y="7646475"/>
            <a:ext cx="7315800" cy="1811700"/>
          </a:xfrm>
          <a:prstGeom prst="rect">
            <a:avLst/>
          </a:prstGeom>
          <a:solidFill>
            <a:srgbClr val="B2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txBox="1"/>
          <p:nvPr/>
        </p:nvSpPr>
        <p:spPr>
          <a:xfrm>
            <a:off x="5059975" y="8451175"/>
            <a:ext cx="24801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Montserrat"/>
                <a:ea typeface="Montserrat"/>
                <a:cs typeface="Montserrat"/>
                <a:sym typeface="Montserrat"/>
              </a:rPr>
              <a:t>Helping buyers and sellers with</a:t>
            </a:r>
            <a:br>
              <a:rPr lang="en" sz="900">
                <a:latin typeface="Montserrat"/>
                <a:ea typeface="Montserrat"/>
                <a:cs typeface="Montserrat"/>
                <a:sym typeface="Montserrat"/>
              </a:rPr>
            </a:br>
            <a:r>
              <a:rPr lang="en" sz="900">
                <a:latin typeface="Montserrat"/>
                <a:ea typeface="Montserrat"/>
                <a:cs typeface="Montserrat"/>
                <a:sym typeface="Montserrat"/>
              </a:rPr>
              <a:t>every aspect of real estate since 1992.</a:t>
            </a:r>
            <a:endParaRPr sz="900">
              <a:latin typeface="Montserrat"/>
              <a:ea typeface="Montserrat"/>
              <a:cs typeface="Montserrat"/>
              <a:sym typeface="Montserrat"/>
            </a:endParaRPr>
          </a:p>
        </p:txBody>
      </p:sp>
      <p:pic>
        <p:nvPicPr>
          <p:cNvPr id="15" name="Google Shape;15;p2"/>
          <p:cNvPicPr preferRelativeResize="0"/>
          <p:nvPr/>
        </p:nvPicPr>
        <p:blipFill>
          <a:blip r:embed="rId2">
            <a:alphaModFix/>
          </a:blip>
          <a:stretch>
            <a:fillRect/>
          </a:stretch>
        </p:blipFill>
        <p:spPr>
          <a:xfrm>
            <a:off x="5730431" y="7893101"/>
            <a:ext cx="1139199" cy="558074"/>
          </a:xfrm>
          <a:prstGeom prst="rect">
            <a:avLst/>
          </a:prstGeom>
          <a:noFill/>
          <a:ln>
            <a:noFill/>
          </a:ln>
        </p:spPr>
      </p:pic>
      <p:pic>
        <p:nvPicPr>
          <p:cNvPr id="16" name="Google Shape;16;p2"/>
          <p:cNvPicPr preferRelativeResize="0"/>
          <p:nvPr/>
        </p:nvPicPr>
        <p:blipFill>
          <a:blip r:embed="rId3">
            <a:alphaModFix/>
          </a:blip>
          <a:stretch>
            <a:fillRect/>
          </a:stretch>
        </p:blipFill>
        <p:spPr>
          <a:xfrm>
            <a:off x="7163575" y="9128328"/>
            <a:ext cx="462600" cy="375326"/>
          </a:xfrm>
          <a:prstGeom prst="rect">
            <a:avLst/>
          </a:prstGeom>
          <a:noFill/>
          <a:ln>
            <a:noFill/>
          </a:ln>
        </p:spPr>
      </p:pic>
      <p:pic>
        <p:nvPicPr>
          <p:cNvPr id="17" name="Google Shape;17;p2"/>
          <p:cNvPicPr preferRelativeResize="0"/>
          <p:nvPr/>
        </p:nvPicPr>
        <p:blipFill>
          <a:blip r:embed="rId4">
            <a:alphaModFix/>
          </a:blip>
          <a:stretch>
            <a:fillRect/>
          </a:stretch>
        </p:blipFill>
        <p:spPr>
          <a:xfrm>
            <a:off x="6590806" y="8983081"/>
            <a:ext cx="852951" cy="248925"/>
          </a:xfrm>
          <a:prstGeom prst="rect">
            <a:avLst/>
          </a:prstGeom>
          <a:noFill/>
          <a:ln>
            <a:noFill/>
          </a:ln>
        </p:spPr>
      </p:pic>
      <p:pic>
        <p:nvPicPr>
          <p:cNvPr id="18" name="Google Shape;18;p2"/>
          <p:cNvPicPr preferRelativeResize="0"/>
          <p:nvPr/>
        </p:nvPicPr>
        <p:blipFill>
          <a:blip r:embed="rId5">
            <a:alphaModFix/>
          </a:blip>
          <a:stretch>
            <a:fillRect/>
          </a:stretch>
        </p:blipFill>
        <p:spPr>
          <a:xfrm>
            <a:off x="6044450" y="8815107"/>
            <a:ext cx="546350" cy="447875"/>
          </a:xfrm>
          <a:prstGeom prst="rect">
            <a:avLst/>
          </a:prstGeom>
          <a:noFill/>
          <a:ln>
            <a:noFill/>
          </a:ln>
        </p:spPr>
      </p:pic>
      <p:pic>
        <p:nvPicPr>
          <p:cNvPr id="19" name="Google Shape;19;p2"/>
          <p:cNvPicPr preferRelativeResize="0"/>
          <p:nvPr/>
        </p:nvPicPr>
        <p:blipFill>
          <a:blip r:embed="rId6">
            <a:alphaModFix/>
          </a:blip>
          <a:stretch>
            <a:fillRect/>
          </a:stretch>
        </p:blipFill>
        <p:spPr>
          <a:xfrm>
            <a:off x="5226775" y="9016351"/>
            <a:ext cx="782574" cy="182350"/>
          </a:xfrm>
          <a:prstGeom prst="rect">
            <a:avLst/>
          </a:prstGeom>
          <a:noFill/>
          <a:ln>
            <a:noFill/>
          </a:ln>
        </p:spPr>
      </p:pic>
      <p:sp>
        <p:nvSpPr>
          <p:cNvPr id="20" name="Google Shape;20;p2"/>
          <p:cNvSpPr txBox="1"/>
          <p:nvPr/>
        </p:nvSpPr>
        <p:spPr>
          <a:xfrm>
            <a:off x="240050" y="9518275"/>
            <a:ext cx="7310100" cy="25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99">
                <a:solidFill>
                  <a:srgbClr val="FFFFFF"/>
                </a:solidFill>
                <a:latin typeface="Montserrat"/>
                <a:ea typeface="Montserrat"/>
                <a:cs typeface="Montserrat"/>
                <a:sym typeface="Montserrat"/>
              </a:rPr>
              <a:t>Real Estate • Mortgage • Insurance • Business Brokerage • Property Management</a:t>
            </a:r>
            <a:endParaRPr sz="1299">
              <a:solidFill>
                <a:srgbClr val="FFFFFF"/>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sldNum" idx="12"/>
          </p:nvPr>
        </p:nvSpPr>
        <p:spPr>
          <a:xfrm>
            <a:off x="7201590" y="9119181"/>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90" y="9119181"/>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4"/>
          <p:cNvSpPr txBox="1"/>
          <p:nvPr/>
        </p:nvSpPr>
        <p:spPr>
          <a:xfrm>
            <a:off x="4035800" y="5200871"/>
            <a:ext cx="3504300" cy="2370378"/>
          </a:xfrm>
          <a:prstGeom prst="rect">
            <a:avLst/>
          </a:prstGeom>
          <a:noFill/>
          <a:ln>
            <a:noFill/>
          </a:ln>
        </p:spPr>
        <p:txBody>
          <a:bodyPr spcFirstLastPara="1" wrap="square" lIns="91425" tIns="91425" rIns="91425" bIns="91425" anchor="ctr" anchorCtr="0">
            <a:noAutofit/>
          </a:bodyPr>
          <a:lstStyle/>
          <a:p>
            <a:pPr marL="457138" indent="-304759">
              <a:buSzPts val="1200"/>
              <a:buFont typeface="Montserrat"/>
              <a:buChar char="●"/>
            </a:pPr>
            <a:r>
              <a:rPr lang="en-US" sz="1100" dirty="0">
                <a:latin typeface="Montserrat"/>
                <a:ea typeface="Montserrat"/>
                <a:cs typeface="Montserrat"/>
                <a:sym typeface="Montserrat"/>
              </a:rPr>
              <a:t>MLS# 23009934</a:t>
            </a:r>
          </a:p>
          <a:p>
            <a:pPr marL="457138" indent="-304759">
              <a:buSzPts val="1200"/>
              <a:buFont typeface="Montserrat"/>
              <a:buChar char="●"/>
            </a:pPr>
            <a:r>
              <a:rPr lang="en" sz="1100" dirty="0">
                <a:latin typeface="Montserrat"/>
                <a:ea typeface="Montserrat"/>
                <a:cs typeface="Montserrat"/>
                <a:sym typeface="Montserrat"/>
              </a:rPr>
              <a:t>$1,850,000</a:t>
            </a:r>
          </a:p>
          <a:p>
            <a:pPr marL="457138" indent="-304759">
              <a:buSzPts val="1200"/>
              <a:buFont typeface="Montserrat"/>
              <a:buChar char="●"/>
            </a:pPr>
            <a:r>
              <a:rPr lang="en" sz="1100" dirty="0">
                <a:latin typeface="Montserrat"/>
                <a:ea typeface="Montserrat"/>
                <a:cs typeface="Montserrat"/>
                <a:sym typeface="Montserrat"/>
              </a:rPr>
              <a:t>4 Beds, 2.5 baths </a:t>
            </a:r>
            <a:endParaRPr sz="1100" dirty="0">
              <a:latin typeface="Montserrat"/>
              <a:ea typeface="Montserrat"/>
              <a:cs typeface="Montserrat"/>
              <a:sym typeface="Montserrat"/>
            </a:endParaRPr>
          </a:p>
          <a:p>
            <a:pPr marL="457138" indent="-304759">
              <a:buSzPts val="1200"/>
              <a:buFont typeface="Montserrat"/>
              <a:buChar char="●"/>
            </a:pPr>
            <a:r>
              <a:rPr lang="en" sz="1100" dirty="0">
                <a:latin typeface="Montserrat"/>
                <a:ea typeface="Montserrat"/>
                <a:cs typeface="Montserrat"/>
                <a:sym typeface="Montserrat"/>
              </a:rPr>
              <a:t>3,619 SF</a:t>
            </a:r>
            <a:endParaRPr sz="1100" dirty="0">
              <a:latin typeface="Montserrat"/>
              <a:ea typeface="Montserrat"/>
              <a:cs typeface="Montserrat"/>
              <a:sym typeface="Montserrat"/>
            </a:endParaRPr>
          </a:p>
          <a:p>
            <a:r>
              <a:rPr lang="en" sz="1100" dirty="0">
                <a:latin typeface="Montserrat"/>
                <a:ea typeface="Montserrat"/>
                <a:cs typeface="Montserrat"/>
                <a:sym typeface="Montserrat"/>
              </a:rPr>
              <a:t>  </a:t>
            </a:r>
            <a:endParaRPr sz="1100" dirty="0">
              <a:latin typeface="Montserrat"/>
              <a:ea typeface="Montserrat"/>
              <a:cs typeface="Montserrat"/>
              <a:sym typeface="Montserrat"/>
            </a:endParaRPr>
          </a:p>
          <a:p>
            <a:r>
              <a:rPr lang="en-US" sz="1050" dirty="0">
                <a:latin typeface="Montserrat"/>
                <a:ea typeface="Montserrat"/>
                <a:cs typeface="Montserrat"/>
                <a:sym typeface="Montserrat"/>
              </a:rPr>
              <a:t>This stunning property boasts a spacious 3600 SF house with sensational views across the marsh to the Intracoastal Waterway in the distance. The views from almost every room are simply breathtaking, making this home an ideal retreat to appreciate the serenity of the natural beauty of the Lowcountry and the uniqueness of waking to sunrises, witnessing evening sunsets and being englobed by the night sky.</a:t>
            </a:r>
            <a:endParaRPr sz="1050" dirty="0">
              <a:latin typeface="Montserrat"/>
              <a:ea typeface="Montserrat"/>
              <a:cs typeface="Montserrat"/>
              <a:sym typeface="Montserrat"/>
            </a:endParaRPr>
          </a:p>
        </p:txBody>
      </p:sp>
      <p:pic>
        <p:nvPicPr>
          <p:cNvPr id="28" name="Google Shape;28;p4"/>
          <p:cNvPicPr preferRelativeResize="0"/>
          <p:nvPr/>
        </p:nvPicPr>
        <p:blipFill>
          <a:blip r:embed="rId3"/>
          <a:srcRect t="17" b="17"/>
          <a:stretch/>
        </p:blipFill>
        <p:spPr>
          <a:xfrm>
            <a:off x="230051" y="1123575"/>
            <a:ext cx="4570170" cy="3419750"/>
          </a:xfrm>
          <a:prstGeom prst="rect">
            <a:avLst/>
          </a:prstGeom>
          <a:noFill/>
          <a:ln>
            <a:noFill/>
          </a:ln>
        </p:spPr>
      </p:pic>
      <p:pic>
        <p:nvPicPr>
          <p:cNvPr id="29" name="Google Shape;29;p4"/>
          <p:cNvPicPr preferRelativeResize="0"/>
          <p:nvPr/>
        </p:nvPicPr>
        <p:blipFill rotWithShape="1">
          <a:blip r:embed="rId4"/>
          <a:srcRect l="31448" t="3464" r="19748" b="-189"/>
          <a:stretch/>
        </p:blipFill>
        <p:spPr>
          <a:xfrm>
            <a:off x="4953002" y="1123575"/>
            <a:ext cx="2587100" cy="3419750"/>
          </a:xfrm>
          <a:prstGeom prst="rect">
            <a:avLst/>
          </a:prstGeom>
          <a:noFill/>
          <a:ln>
            <a:noFill/>
          </a:ln>
        </p:spPr>
      </p:pic>
      <p:pic>
        <p:nvPicPr>
          <p:cNvPr id="30" name="Google Shape;30;p4"/>
          <p:cNvPicPr preferRelativeResize="0"/>
          <p:nvPr/>
        </p:nvPicPr>
        <p:blipFill>
          <a:blip r:embed="rId5"/>
          <a:srcRect l="7672" r="7672"/>
          <a:stretch/>
        </p:blipFill>
        <p:spPr>
          <a:xfrm>
            <a:off x="230051" y="4665805"/>
            <a:ext cx="3686420" cy="2905449"/>
          </a:xfrm>
          <a:prstGeom prst="rect">
            <a:avLst/>
          </a:prstGeom>
          <a:noFill/>
          <a:ln>
            <a:noFill/>
          </a:ln>
        </p:spPr>
      </p:pic>
      <p:sp>
        <p:nvSpPr>
          <p:cNvPr id="31" name="Google Shape;31;p4"/>
          <p:cNvSpPr/>
          <p:nvPr/>
        </p:nvSpPr>
        <p:spPr>
          <a:xfrm>
            <a:off x="466726" y="7829551"/>
            <a:ext cx="1323900" cy="1481400"/>
          </a:xfrm>
          <a:prstGeom prst="rect">
            <a:avLst/>
          </a:prstGeom>
          <a:solidFill>
            <a:srgbClr val="FFFFFF"/>
          </a:solidFill>
          <a:ln>
            <a:noFill/>
          </a:ln>
        </p:spPr>
        <p:txBody>
          <a:bodyPr spcFirstLastPara="1" wrap="square" lIns="91425" tIns="91425" rIns="91425" bIns="91425" anchor="ctr" anchorCtr="0">
            <a:noAutofit/>
          </a:bodyPr>
          <a:lstStyle/>
          <a:p>
            <a:endParaRPr/>
          </a:p>
        </p:txBody>
      </p:sp>
      <p:pic>
        <p:nvPicPr>
          <p:cNvPr id="32" name="Google Shape;32;p4"/>
          <p:cNvPicPr preferRelativeResize="0"/>
          <p:nvPr/>
        </p:nvPicPr>
        <p:blipFill rotWithShape="1">
          <a:blip r:embed="rId6">
            <a:alphaModFix/>
          </a:blip>
          <a:srcRect t="12185" b="12177"/>
          <a:stretch/>
        </p:blipFill>
        <p:spPr>
          <a:xfrm>
            <a:off x="340681" y="7747726"/>
            <a:ext cx="1449951" cy="1645048"/>
          </a:xfrm>
          <a:prstGeom prst="rect">
            <a:avLst/>
          </a:prstGeom>
          <a:noFill/>
          <a:ln w="38100" cap="flat" cmpd="sng">
            <a:solidFill>
              <a:srgbClr val="FFFFFF"/>
            </a:solidFill>
            <a:prstDash val="solid"/>
            <a:round/>
            <a:headEnd type="none" w="sm" len="sm"/>
            <a:tailEnd type="none" w="sm" len="sm"/>
          </a:ln>
        </p:spPr>
      </p:pic>
      <p:sp>
        <p:nvSpPr>
          <p:cNvPr id="33" name="Google Shape;33;p4"/>
          <p:cNvSpPr txBox="1"/>
          <p:nvPr/>
        </p:nvSpPr>
        <p:spPr>
          <a:xfrm>
            <a:off x="230051" y="187350"/>
            <a:ext cx="7310100" cy="759300"/>
          </a:xfrm>
          <a:prstGeom prst="rect">
            <a:avLst/>
          </a:prstGeom>
          <a:noFill/>
          <a:ln>
            <a:noFill/>
          </a:ln>
        </p:spPr>
        <p:txBody>
          <a:bodyPr spcFirstLastPara="1" wrap="square" lIns="91425" tIns="91425" rIns="91425" bIns="91425" anchor="ctr" anchorCtr="0">
            <a:noAutofit/>
          </a:bodyPr>
          <a:lstStyle/>
          <a:p>
            <a:r>
              <a:rPr lang="en" sz="4400" dirty="0">
                <a:latin typeface="Lush Script" panose="02000504060000020002" pitchFamily="50" charset="0"/>
                <a:ea typeface="Merriweather"/>
                <a:cs typeface="Merriweather"/>
                <a:sym typeface="Merriweather"/>
              </a:rPr>
              <a:t>Open House Thursday 11:30-1</a:t>
            </a:r>
          </a:p>
        </p:txBody>
      </p:sp>
      <p:sp>
        <p:nvSpPr>
          <p:cNvPr id="34" name="Google Shape;34;p4"/>
          <p:cNvSpPr txBox="1"/>
          <p:nvPr/>
        </p:nvSpPr>
        <p:spPr>
          <a:xfrm>
            <a:off x="3916475" y="4655351"/>
            <a:ext cx="3504300" cy="490200"/>
          </a:xfrm>
          <a:prstGeom prst="rect">
            <a:avLst/>
          </a:prstGeom>
          <a:noFill/>
          <a:ln>
            <a:noFill/>
          </a:ln>
        </p:spPr>
        <p:txBody>
          <a:bodyPr spcFirstLastPara="1" wrap="square" lIns="91425" tIns="91425" rIns="91425" bIns="91425" anchor="ctr" anchorCtr="0">
            <a:noAutofit/>
          </a:bodyPr>
          <a:lstStyle/>
          <a:p>
            <a:pPr algn="ctr"/>
            <a:r>
              <a:rPr lang="en-US" sz="1600" dirty="0">
                <a:solidFill>
                  <a:srgbClr val="FFFFFF"/>
                </a:solidFill>
                <a:latin typeface="Montserrat"/>
                <a:ea typeface="Montserrat"/>
                <a:cs typeface="Montserrat"/>
                <a:sym typeface="Montserrat"/>
              </a:rPr>
              <a:t>1516 Pine Island</a:t>
            </a:r>
          </a:p>
          <a:p>
            <a:pPr algn="ctr"/>
            <a:r>
              <a:rPr lang="en-US" sz="1600" dirty="0" err="1">
                <a:solidFill>
                  <a:srgbClr val="FFFFFF"/>
                </a:solidFill>
                <a:latin typeface="Montserrat"/>
                <a:ea typeface="Montserrat"/>
                <a:cs typeface="Montserrat"/>
                <a:sym typeface="Montserrat"/>
              </a:rPr>
              <a:t>Oakhaven</a:t>
            </a:r>
            <a:r>
              <a:rPr lang="en-US" sz="1600" dirty="0">
                <a:solidFill>
                  <a:srgbClr val="FFFFFF"/>
                </a:solidFill>
                <a:latin typeface="Montserrat"/>
                <a:ea typeface="Montserrat"/>
                <a:cs typeface="Montserrat"/>
                <a:sym typeface="Montserrat"/>
              </a:rPr>
              <a:t> Plantation</a:t>
            </a:r>
            <a:endParaRPr sz="1600" dirty="0">
              <a:solidFill>
                <a:srgbClr val="FFFFFF"/>
              </a:solidFill>
              <a:latin typeface="Montserrat"/>
              <a:ea typeface="Montserrat"/>
              <a:cs typeface="Montserrat"/>
              <a:sym typeface="Montserrat"/>
            </a:endParaRPr>
          </a:p>
        </p:txBody>
      </p:sp>
      <p:sp>
        <p:nvSpPr>
          <p:cNvPr id="35" name="Google Shape;35;p4"/>
          <p:cNvSpPr txBox="1"/>
          <p:nvPr/>
        </p:nvSpPr>
        <p:spPr>
          <a:xfrm>
            <a:off x="1818351" y="7829551"/>
            <a:ext cx="3213900" cy="1350300"/>
          </a:xfrm>
          <a:prstGeom prst="rect">
            <a:avLst/>
          </a:prstGeom>
          <a:noFill/>
          <a:ln>
            <a:noFill/>
          </a:ln>
        </p:spPr>
        <p:txBody>
          <a:bodyPr spcFirstLastPara="1" wrap="square" lIns="91425" tIns="91425" rIns="91425" bIns="91425" anchor="t" anchorCtr="0">
            <a:noAutofit/>
          </a:bodyPr>
          <a:lstStyle/>
          <a:p>
            <a:r>
              <a:rPr lang="en" sz="1800">
                <a:latin typeface="Merriweather"/>
                <a:ea typeface="Merriweather"/>
                <a:cs typeface="Merriweather"/>
                <a:sym typeface="Merriweather"/>
              </a:rPr>
              <a:t>Kay E. Kennerty MBA</a:t>
            </a:r>
            <a:endParaRPr sz="1800">
              <a:latin typeface="Merriweather"/>
              <a:ea typeface="Merriweather"/>
              <a:cs typeface="Merriweather"/>
              <a:sym typeface="Merriweather"/>
            </a:endParaRPr>
          </a:p>
          <a:p>
            <a:pPr>
              <a:lnSpc>
                <a:spcPct val="115000"/>
              </a:lnSpc>
            </a:pPr>
            <a:r>
              <a:rPr lang="en" sz="1000">
                <a:latin typeface="Montserrat"/>
                <a:ea typeface="Montserrat"/>
                <a:cs typeface="Montserrat"/>
                <a:sym typeface="Montserrat"/>
              </a:rPr>
              <a:t>REALTORⓇ</a:t>
            </a:r>
            <a:endParaRPr sz="1000">
              <a:latin typeface="Montserrat"/>
              <a:ea typeface="Montserrat"/>
              <a:cs typeface="Montserrat"/>
              <a:sym typeface="Montserrat"/>
            </a:endParaRPr>
          </a:p>
          <a:p>
            <a:pPr>
              <a:lnSpc>
                <a:spcPct val="115000"/>
              </a:lnSpc>
            </a:pPr>
            <a:r>
              <a:rPr lang="en">
                <a:latin typeface="Montserrat"/>
                <a:ea typeface="Montserrat"/>
                <a:cs typeface="Montserrat"/>
                <a:sym typeface="Montserrat"/>
              </a:rPr>
              <a:t>843-345-5011</a:t>
            </a:r>
            <a:endParaRPr>
              <a:latin typeface="Montserrat"/>
              <a:ea typeface="Montserrat"/>
              <a:cs typeface="Montserrat"/>
              <a:sym typeface="Montserrat"/>
            </a:endParaRPr>
          </a:p>
          <a:p>
            <a:r>
              <a:rPr lang="en">
                <a:latin typeface="Montserrat"/>
                <a:ea typeface="Montserrat"/>
                <a:cs typeface="Montserrat"/>
                <a:sym typeface="Montserrat"/>
              </a:rPr>
              <a:t>Kay@AgentOwned.com</a:t>
            </a:r>
            <a:endParaRPr>
              <a:latin typeface="Montserrat"/>
              <a:ea typeface="Montserrat"/>
              <a:cs typeface="Montserrat"/>
              <a:sym typeface="Montserrat"/>
            </a:endParaRPr>
          </a:p>
          <a:p>
            <a:r>
              <a:rPr lang="en">
                <a:latin typeface="Montserrat"/>
                <a:ea typeface="Montserrat"/>
                <a:cs typeface="Montserrat"/>
                <a:sym typeface="Montserrat"/>
              </a:rPr>
              <a:t>AgentOwned.com</a:t>
            </a:r>
            <a:endParaRPr>
              <a:latin typeface="Montserrat"/>
              <a:ea typeface="Montserrat"/>
              <a:cs typeface="Montserrat"/>
              <a:sym typeface="Montserrat"/>
            </a:endParaRPr>
          </a:p>
        </p:txBody>
      </p:sp>
      <p:sp>
        <p:nvSpPr>
          <p:cNvPr id="2" name="Google Shape;34;p4">
            <a:extLst>
              <a:ext uri="{FF2B5EF4-FFF2-40B4-BE49-F238E27FC236}">
                <a16:creationId xmlns:a16="http://schemas.microsoft.com/office/drawing/2014/main" id="{9A11A993-2C49-FF9B-53A7-33F81E0813E7}"/>
              </a:ext>
            </a:extLst>
          </p:cNvPr>
          <p:cNvSpPr txBox="1"/>
          <p:nvPr/>
        </p:nvSpPr>
        <p:spPr>
          <a:xfrm>
            <a:off x="4953003" y="340501"/>
            <a:ext cx="2587099" cy="490200"/>
          </a:xfrm>
          <a:prstGeom prst="rect">
            <a:avLst/>
          </a:prstGeom>
          <a:noFill/>
          <a:ln>
            <a:noFill/>
          </a:ln>
        </p:spPr>
        <p:txBody>
          <a:bodyPr spcFirstLastPara="1" wrap="square" lIns="91425" tIns="91425" rIns="91425" bIns="91425" anchor="ctr" anchorCtr="0">
            <a:noAutofit/>
          </a:bodyPr>
          <a:lstStyle/>
          <a:p>
            <a:pPr algn="r"/>
            <a:r>
              <a:rPr lang="en-US" sz="1800" b="1" i="1" dirty="0">
                <a:solidFill>
                  <a:srgbClr val="1B3D6D"/>
                </a:solidFill>
                <a:latin typeface="Montserrat"/>
                <a:ea typeface="Montserrat"/>
                <a:cs typeface="Montserrat"/>
                <a:sym typeface="Montserrat"/>
              </a:rPr>
              <a:t>Catered by</a:t>
            </a:r>
          </a:p>
          <a:p>
            <a:pPr algn="r"/>
            <a:r>
              <a:rPr lang="en-US" sz="1800" b="1" i="1" dirty="0">
                <a:solidFill>
                  <a:srgbClr val="1B3D6D"/>
                </a:solidFill>
                <a:latin typeface="Montserrat"/>
                <a:ea typeface="Montserrat"/>
                <a:cs typeface="Montserrat"/>
                <a:sym typeface="Montserrat"/>
              </a:rPr>
              <a:t>Kudzu Bakery</a:t>
            </a:r>
            <a:endParaRPr sz="1800" b="1" i="1" dirty="0">
              <a:solidFill>
                <a:srgbClr val="1B3D6D"/>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129</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Lush Script</vt:lpstr>
      <vt:lpstr>Merriweather</vt:lpstr>
      <vt:lpstr>Montserrat</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 Thomas Price</cp:lastModifiedBy>
  <cp:revision>5</cp:revision>
  <dcterms:modified xsi:type="dcterms:W3CDTF">2023-05-09T20:02:36Z</dcterms:modified>
</cp:coreProperties>
</file>