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50" d="100"/>
          <a:sy n="150" d="100"/>
        </p:scale>
        <p:origin x="834" y="10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9/4/2024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82296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897670"/>
            <a:ext cx="8229600" cy="1279325"/>
          </a:xfrm>
        </p:spPr>
        <p:txBody>
          <a:bodyPr numCol="1" anchor="ctr">
            <a:noAutofit/>
          </a:bodyPr>
          <a:lstStyle/>
          <a:p>
            <a:r>
              <a:rPr lang="en-US" sz="1600" dirty="0">
                <a:solidFill>
                  <a:schemeClr val="tx1">
                    <a:lumMod val="95000"/>
                    <a:lumOff val="5000"/>
                  </a:schemeClr>
                </a:solidFill>
                <a:latin typeface="Microsoft Sans Serif" panose="020B0604020202020204" pitchFamily="34" charset="0"/>
                <a:cs typeface="Microsoft Sans Serif" panose="020B0604020202020204" pitchFamily="34" charset="0"/>
              </a:rPr>
              <a:t>3bd 2ba end unit on the first floor. Open floor plan with lots of natural light. Large walk-in closets in every room. Screened in porch. Mira Vista is walking distance to grocery shopping, dining, and retail shopping. Community pool and fitness center. Brand new LVP floors throughout and brand new paint.</a:t>
            </a:r>
          </a:p>
        </p:txBody>
      </p:sp>
      <p:sp>
        <p:nvSpPr>
          <p:cNvPr id="4" name="Rectangle 3"/>
          <p:cNvSpPr/>
          <p:nvPr/>
        </p:nvSpPr>
        <p:spPr>
          <a:xfrm>
            <a:off x="0" y="0"/>
            <a:ext cx="82296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8229600" cy="762000"/>
          </a:xfrm>
          <a:ln>
            <a:noFill/>
          </a:ln>
        </p:spPr>
        <p:txBody>
          <a:bodyPr>
            <a:noAutofit/>
          </a:bodyPr>
          <a:lstStyle/>
          <a:p>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Price Drop!</a:t>
            </a:r>
            <a:b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New LVP Floors And New Paint</a:t>
            </a:r>
          </a:p>
        </p:txBody>
      </p:sp>
      <p:sp>
        <p:nvSpPr>
          <p:cNvPr id="14" name="Rectangle 13"/>
          <p:cNvSpPr/>
          <p:nvPr/>
        </p:nvSpPr>
        <p:spPr>
          <a:xfrm>
            <a:off x="228600" y="9858346"/>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Road | Charleston, SC 29412</a:t>
            </a:r>
            <a:endParaRPr lang="en-US" sz="400" dirty="0">
              <a:solidFill>
                <a:schemeClr val="accent5">
                  <a:lumMod val="50000"/>
                </a:schemeClr>
              </a:solidFill>
            </a:endParaRPr>
          </a:p>
        </p:txBody>
      </p:sp>
      <p:grpSp>
        <p:nvGrpSpPr>
          <p:cNvPr id="17" name="Group 16"/>
          <p:cNvGrpSpPr/>
          <p:nvPr/>
        </p:nvGrpSpPr>
        <p:grpSpPr>
          <a:xfrm>
            <a:off x="215264" y="9076578"/>
            <a:ext cx="1649882" cy="820644"/>
            <a:chOff x="178918" y="9091519"/>
            <a:chExt cx="1649882" cy="820644"/>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2793652" y="9092308"/>
            <a:ext cx="2642296"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Reid Adams</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919-638-5618</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reid@charlestonrealestategroup.com</a:t>
            </a:r>
          </a:p>
        </p:txBody>
      </p:sp>
      <p:pic>
        <p:nvPicPr>
          <p:cNvPr id="2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225501" y="9092308"/>
            <a:ext cx="615562" cy="789184"/>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F82960F2-E607-49ED-91EC-718DC5C913BA}"/>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108121" y="916574"/>
            <a:ext cx="3896959" cy="2922720"/>
          </a:xfrm>
          <a:prstGeom prst="rect">
            <a:avLst/>
          </a:prstGeom>
          <a:ln>
            <a:noFill/>
          </a:ln>
        </p:spPr>
      </p:pic>
      <p:sp>
        <p:nvSpPr>
          <p:cNvPr id="25" name="Rectangle 24">
            <a:extLst>
              <a:ext uri="{FF2B5EF4-FFF2-40B4-BE49-F238E27FC236}">
                <a16:creationId xmlns:a16="http://schemas.microsoft.com/office/drawing/2014/main" id="{3C7FBFB4-8450-432E-ADEF-E257C90BBA4B}"/>
              </a:ext>
            </a:extLst>
          </p:cNvPr>
          <p:cNvSpPr/>
          <p:nvPr/>
        </p:nvSpPr>
        <p:spPr>
          <a:xfrm>
            <a:off x="4005080" y="1146905"/>
            <a:ext cx="4116135" cy="2431435"/>
          </a:xfrm>
          <a:prstGeom prst="rect">
            <a:avLst/>
          </a:prstGeom>
        </p:spPr>
        <p:txBody>
          <a:bodyPr wrap="square">
            <a:spAutoFit/>
          </a:bodyPr>
          <a:lstStyle/>
          <a:p>
            <a:pPr algn="ctr"/>
            <a:r>
              <a:rPr lang="en-US" sz="2400"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1516 Telfair Way</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Mira Vista</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29412</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24020797</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$433,000</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6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 Bedrooms :: 2 Baths :: 1,416 sf</a:t>
            </a:r>
            <a:endParaRPr lang="en-US" sz="1600" dirty="0">
              <a:solidFill>
                <a:schemeClr val="accent5">
                  <a:lumMod val="50000"/>
                </a:schemeClr>
              </a:solidFill>
            </a:endParaRPr>
          </a:p>
        </p:txBody>
      </p:sp>
      <p:pic>
        <p:nvPicPr>
          <p:cNvPr id="38" name="Picture 37">
            <a:extLst>
              <a:ext uri="{FF2B5EF4-FFF2-40B4-BE49-F238E27FC236}">
                <a16:creationId xmlns:a16="http://schemas.microsoft.com/office/drawing/2014/main" id="{5183C9FB-2E3D-4BC8-87D1-BB0DA12847C7}"/>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852336" y="7535753"/>
            <a:ext cx="2277619" cy="1280160"/>
          </a:xfrm>
          <a:prstGeom prst="rect">
            <a:avLst/>
          </a:prstGeom>
        </p:spPr>
      </p:pic>
      <p:pic>
        <p:nvPicPr>
          <p:cNvPr id="40" name="Picture 39">
            <a:extLst>
              <a:ext uri="{FF2B5EF4-FFF2-40B4-BE49-F238E27FC236}">
                <a16:creationId xmlns:a16="http://schemas.microsoft.com/office/drawing/2014/main" id="{03912AAF-362B-4408-94D1-9497E6E0020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356194" y="7535753"/>
            <a:ext cx="959030" cy="1278707"/>
          </a:xfrm>
          <a:prstGeom prst="rect">
            <a:avLst/>
          </a:prstGeom>
        </p:spPr>
      </p:pic>
      <p:pic>
        <p:nvPicPr>
          <p:cNvPr id="42" name="Picture 41">
            <a:extLst>
              <a:ext uri="{FF2B5EF4-FFF2-40B4-BE49-F238E27FC236}">
                <a16:creationId xmlns:a16="http://schemas.microsoft.com/office/drawing/2014/main" id="{3411E19F-99C7-4D07-998C-C5EC4847735A}"/>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08122" y="7535753"/>
            <a:ext cx="959031" cy="1278708"/>
          </a:xfrm>
          <a:prstGeom prst="rect">
            <a:avLst/>
          </a:prstGeom>
        </p:spPr>
      </p:pic>
      <p:pic>
        <p:nvPicPr>
          <p:cNvPr id="6" name="Picture 5">
            <a:extLst>
              <a:ext uri="{FF2B5EF4-FFF2-40B4-BE49-F238E27FC236}">
                <a16:creationId xmlns:a16="http://schemas.microsoft.com/office/drawing/2014/main" id="{99915EC3-671D-675B-EA9A-205F6714775C}"/>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418997" y="7535753"/>
            <a:ext cx="1702218" cy="1276664"/>
          </a:xfrm>
          <a:prstGeom prst="rect">
            <a:avLst/>
          </a:prstGeom>
        </p:spPr>
      </p:pic>
      <p:pic>
        <p:nvPicPr>
          <p:cNvPr id="5" name="Picture 4">
            <a:extLst>
              <a:ext uri="{FF2B5EF4-FFF2-40B4-BE49-F238E27FC236}">
                <a16:creationId xmlns:a16="http://schemas.microsoft.com/office/drawing/2014/main" id="{B06FAF8B-23F3-B6E2-1979-3931829D8B0F}"/>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315046" y="4260205"/>
            <a:ext cx="1705100" cy="1279325"/>
          </a:xfrm>
          <a:prstGeom prst="rect">
            <a:avLst/>
          </a:prstGeom>
        </p:spPr>
      </p:pic>
      <p:pic>
        <p:nvPicPr>
          <p:cNvPr id="7" name="Picture 6">
            <a:extLst>
              <a:ext uri="{FF2B5EF4-FFF2-40B4-BE49-F238E27FC236}">
                <a16:creationId xmlns:a16="http://schemas.microsoft.com/office/drawing/2014/main" id="{049B87C7-3368-02C8-8502-966AD656B890}"/>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11585" y="4260205"/>
            <a:ext cx="1704276" cy="1278707"/>
          </a:xfrm>
          <a:prstGeom prst="rect">
            <a:avLst/>
          </a:prstGeom>
        </p:spPr>
      </p:pic>
      <p:pic>
        <p:nvPicPr>
          <p:cNvPr id="8" name="Picture 7">
            <a:extLst>
              <a:ext uri="{FF2B5EF4-FFF2-40B4-BE49-F238E27FC236}">
                <a16:creationId xmlns:a16="http://schemas.microsoft.com/office/drawing/2014/main" id="{ED388C8E-6C3A-38E3-CF50-A47AFA2251CE}"/>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08122" y="4260205"/>
            <a:ext cx="1704278" cy="1278708"/>
          </a:xfrm>
          <a:prstGeom prst="rect">
            <a:avLst/>
          </a:prstGeom>
        </p:spPr>
      </p:pic>
      <p:pic>
        <p:nvPicPr>
          <p:cNvPr id="9" name="Picture 8">
            <a:extLst>
              <a:ext uri="{FF2B5EF4-FFF2-40B4-BE49-F238E27FC236}">
                <a16:creationId xmlns:a16="http://schemas.microsoft.com/office/drawing/2014/main" id="{EA5499F8-7E1D-4516-8028-6A52E6629091}"/>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419662" y="4260205"/>
            <a:ext cx="1701553" cy="1276664"/>
          </a:xfrm>
          <a:prstGeom prst="rect">
            <a:avLst/>
          </a:prstGeom>
        </p:spPr>
      </p:pic>
      <p:pic>
        <p:nvPicPr>
          <p:cNvPr id="10" name="Picture 9">
            <a:extLst>
              <a:ext uri="{FF2B5EF4-FFF2-40B4-BE49-F238E27FC236}">
                <a16:creationId xmlns:a16="http://schemas.microsoft.com/office/drawing/2014/main" id="{51C1D67E-08D2-36B8-1F90-0CE0D491CC0E}"/>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2604265" y="7535753"/>
            <a:ext cx="959030" cy="1278706"/>
          </a:xfrm>
          <a:prstGeom prst="rect">
            <a:avLst/>
          </a:prstGeom>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424</TotalTime>
  <Words>118</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Price Drop! New LVP Floors And New Paint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67</cp:revision>
  <dcterms:created xsi:type="dcterms:W3CDTF">2006-08-16T00:00:00Z</dcterms:created>
  <dcterms:modified xsi:type="dcterms:W3CDTF">2024-09-04T19:16:34Z</dcterms:modified>
</cp:coreProperties>
</file>