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3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2" y="898806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6412" y="730186"/>
            <a:ext cx="3777847" cy="2480217"/>
          </a:xfrm>
        </p:spPr>
        <p:txBody>
          <a:bodyPr anchor="ctr">
            <a:noAutofit/>
          </a:bodyPr>
          <a:lstStyle/>
          <a:p>
            <a:r>
              <a:rPr lang="en-US" sz="2400" i="1" dirty="0">
                <a:latin typeface="Futura Bk BT" panose="020B0502020204020303" pitchFamily="34" charset="0"/>
              </a:rPr>
              <a:t>5 Minutes to Folly!</a:t>
            </a:r>
            <a:br>
              <a:rPr lang="en-US" sz="2400" i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en-US" sz="2400" b="1" i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1518 Grimball Ext Road</a:t>
            </a:r>
            <a:b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29412</a:t>
            </a:r>
            <a:b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19006309</a:t>
            </a:r>
            <a:b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$416,900</a:t>
            </a:r>
            <a:b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Bedrooms | 2½ Baths | 2,710 sf</a:t>
            </a:r>
            <a:endParaRPr lang="en-US" sz="1200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86302"/>
            <a:ext cx="7772400" cy="2857498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This MOVE-IN READY top quality new offers the highest-quality new construction on James Island, close to downtown and minutes to Folly Beach. Seller to offer $2500 in closing costs credit! This exquisite 2,710 square foot, 4 bedroom 2 1/2 bath turnkey residence sits on an estate sized, professionally landscaped wooded lot. Outfitted with style, built using fine materials, and crafted by experienced tradesmen. Large, sunny kitchen has shaker cabinets w/soft close hinges, stone countertops, and high end stainless appliances, including refrigerator. Hardwood Floors throughout the downstairs, staircase and upstairs hallway. Bathrooms and laundry room boast Designer tile, including a Tiled Walk-in Shower with Frameless Shower Door in master bath, stone countertops too. Anderson Impact Resistant Windows (so no climbing ladders w/plywood in a storm) , natural gas fireplace, range and tankless hot water heater add to the luxury and convenience of this home! </a:t>
            </a:r>
            <a:r>
              <a:rPr lang="en-US" sz="1300" dirty="0" err="1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Techshield</a:t>
            </a:r>
            <a:r>
              <a:rPr lang="en-US" sz="1300" dirty="0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 reflective roofing sheathing reduces energy costs. No lot premiums, No HOA fees and no costly upgrades. Low Flood Insurance quote estimated at $529/year! See the Included Feature List under "documents" (or ask) and compare all this home has to offer! *If square footage is important to buyer, buyer should independently measure to ensure accuracy as means and methods of measurement differ.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-3286630" y="8164358"/>
            <a:ext cx="2574309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Stephen Kugelman</a:t>
            </a:r>
          </a:p>
          <a:p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330-0403</a:t>
            </a:r>
          </a:p>
          <a:p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steve@agentowned.com </a:t>
            </a:r>
          </a:p>
          <a:p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www.kugelmanrealestate.com </a:t>
            </a:r>
            <a:endParaRPr lang="en-US" sz="1000" dirty="0">
              <a:solidFill>
                <a:schemeClr val="accent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AgentOwned Preferred Group | 824 Johnnie Dodds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7772398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Futura Md BT" panose="020B0602020204020303" pitchFamily="34" charset="0"/>
              </a:rPr>
              <a:t>New Construction - Under $420K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2" y="730186"/>
            <a:ext cx="3746160" cy="248021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2" y="33147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26" t="8776" r="23926" b="31125"/>
          <a:stretch/>
        </p:blipFill>
        <p:spPr>
          <a:xfrm>
            <a:off x="7196583" y="9028296"/>
            <a:ext cx="477518" cy="635000"/>
          </a:xfrm>
          <a:prstGeom prst="rect">
            <a:avLst/>
          </a:prstGeom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7195" y="33147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6248" y="33147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45300" y="33147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2860" y="75438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40219" y="7543799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2" y="75438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5501" y="75438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64148" y="8254662"/>
            <a:ext cx="477520" cy="6350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2599046" y="8937992"/>
            <a:ext cx="2574308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Ashley Melton</a:t>
            </a:r>
          </a:p>
          <a:p>
            <a:pPr algn="ctr"/>
            <a:r>
              <a:rPr lang="de-DE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670-2333</a:t>
            </a:r>
          </a:p>
          <a:p>
            <a:pPr algn="ctr"/>
            <a:r>
              <a:rPr lang="de-DE" sz="1100" dirty="0">
                <a:solidFill>
                  <a:schemeClr val="accent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ashley.melton@agentowned.com </a:t>
            </a:r>
          </a:p>
          <a:p>
            <a:pPr algn="ctr"/>
            <a:r>
              <a:rPr lang="de-DE" sz="1100" dirty="0">
                <a:solidFill>
                  <a:schemeClr val="accent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www. CharlestonPalmettoHomes.com</a:t>
            </a:r>
            <a:endParaRPr lang="en-US" sz="1000" dirty="0">
              <a:solidFill>
                <a:schemeClr val="accent1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307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Md BT</vt:lpstr>
      <vt:lpstr>Georgia</vt:lpstr>
      <vt:lpstr>Office Theme</vt:lpstr>
      <vt:lpstr>5 Minutes to Folly!  1518 Grimball Ext Road Charleston, SC 29412 MLS# 19006309 $416,900 4 Bedrooms | 2½ Baths | 2,710 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2019-03-12T17:33:40Z</dcterms:modified>
</cp:coreProperties>
</file>