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53554A"/>
    <a:srgbClr val="282D1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7" d="100"/>
          <a:sy n="47" d="100"/>
        </p:scale>
        <p:origin x="2244" y="48"/>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3/12/2018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3/12/2018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3/12/2018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3/12/2018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3/12/2018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3/12/2018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3/12/2018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3/12/2018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3/12/2018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3/12/2018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3/12/2018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3/12/2018</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g"/><Relationship Id="rId3" Type="http://schemas.openxmlformats.org/officeDocument/2006/relationships/image" Target="../media/image2.jpg"/><Relationship Id="rId7" Type="http://schemas.openxmlformats.org/officeDocument/2006/relationships/image" Target="../media/image6.jpg"/><Relationship Id="rId12" Type="http://schemas.openxmlformats.org/officeDocument/2006/relationships/image" Target="../media/image11.jp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g"/><Relationship Id="rId11" Type="http://schemas.openxmlformats.org/officeDocument/2006/relationships/image" Target="../media/image10.gif"/><Relationship Id="rId5" Type="http://schemas.openxmlformats.org/officeDocument/2006/relationships/image" Target="../media/image4.jpg"/><Relationship Id="rId10" Type="http://schemas.openxmlformats.org/officeDocument/2006/relationships/image" Target="../media/image9.jpg"/><Relationship Id="rId4" Type="http://schemas.openxmlformats.org/officeDocument/2006/relationships/image" Target="../media/image3.jpg"/><Relationship Id="rId9" Type="http://schemas.openxmlformats.org/officeDocument/2006/relationships/image" Target="../media/image8.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 name="Group 4"/>
          <p:cNvGrpSpPr/>
          <p:nvPr/>
        </p:nvGrpSpPr>
        <p:grpSpPr>
          <a:xfrm>
            <a:off x="307765" y="121860"/>
            <a:ext cx="7242735" cy="5100084"/>
            <a:chOff x="307765" y="121860"/>
            <a:chExt cx="7242735" cy="5100084"/>
          </a:xfrm>
        </p:grpSpPr>
        <p:pic>
          <p:nvPicPr>
            <p:cNvPr id="24" name="Picture 6"/>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2229105" y="121861"/>
              <a:ext cx="3400055" cy="5100083"/>
            </a:xfrm>
            <a:prstGeom prst="rect">
              <a:avLst/>
            </a:prstGeom>
            <a:noFill/>
            <a:ln w="31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19" name="Picture 1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07765" y="1421839"/>
              <a:ext cx="1600200" cy="1200150"/>
            </a:xfrm>
            <a:prstGeom prst="rect">
              <a:avLst/>
            </a:prstGeom>
            <a:ln w="3175">
              <a:solidFill>
                <a:schemeClr val="bg1"/>
              </a:solidFill>
            </a:ln>
          </p:spPr>
        </p:pic>
        <p:pic>
          <p:nvPicPr>
            <p:cNvPr id="23" name="Picture 2"/>
            <p:cNvPicPr>
              <a:picLocks noChangeAspect="1" noChangeArrowheads="1"/>
            </p:cNvPicPr>
            <p:nvPr/>
          </p:nvPicPr>
          <p:blipFill>
            <a:blip r:embed="rId4" cstate="print">
              <a:extLst>
                <a:ext uri="{28A0092B-C50C-407E-A947-70E740481C1C}">
                  <a14:useLocalDpi xmlns:a14="http://schemas.microsoft.com/office/drawing/2010/main" val="0"/>
                </a:ext>
              </a:extLst>
            </a:blip>
            <a:stretch>
              <a:fillRect/>
            </a:stretch>
          </p:blipFill>
          <p:spPr bwMode="auto">
            <a:xfrm>
              <a:off x="307765" y="2721817"/>
              <a:ext cx="1600200" cy="1200150"/>
            </a:xfrm>
            <a:prstGeom prst="rect">
              <a:avLst/>
            </a:prstGeom>
            <a:noFill/>
            <a:ln w="31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26" name="Picture 2"/>
            <p:cNvPicPr>
              <a:picLocks noChangeAspect="1" noChangeArrowheads="1"/>
            </p:cNvPicPr>
            <p:nvPr/>
          </p:nvPicPr>
          <p:blipFill>
            <a:blip r:embed="rId5" cstate="print">
              <a:extLst>
                <a:ext uri="{28A0092B-C50C-407E-A947-70E740481C1C}">
                  <a14:useLocalDpi xmlns:a14="http://schemas.microsoft.com/office/drawing/2010/main" val="0"/>
                </a:ext>
              </a:extLst>
            </a:blip>
            <a:stretch>
              <a:fillRect/>
            </a:stretch>
          </p:blipFill>
          <p:spPr bwMode="auto">
            <a:xfrm>
              <a:off x="307765" y="121861"/>
              <a:ext cx="1600200" cy="1200150"/>
            </a:xfrm>
            <a:prstGeom prst="rect">
              <a:avLst/>
            </a:prstGeom>
            <a:noFill/>
            <a:ln w="31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17" name="Picture 16"/>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307765" y="4021794"/>
              <a:ext cx="1600200" cy="1200150"/>
            </a:xfrm>
            <a:prstGeom prst="rect">
              <a:avLst/>
            </a:prstGeom>
            <a:ln w="3175">
              <a:solidFill>
                <a:schemeClr val="bg1"/>
              </a:solidFill>
            </a:ln>
          </p:spPr>
        </p:pic>
        <p:pic>
          <p:nvPicPr>
            <p:cNvPr id="20" name="Picture 19"/>
            <p:cNvPicPr>
              <a:picLocks noChangeAspect="1"/>
            </p:cNvPicPr>
            <p:nvPr/>
          </p:nvPicPr>
          <p:blipFill rotWithShape="1">
            <a:blip r:embed="rId7" cstate="print">
              <a:extLst>
                <a:ext uri="{28A0092B-C50C-407E-A947-70E740481C1C}">
                  <a14:useLocalDpi xmlns:a14="http://schemas.microsoft.com/office/drawing/2010/main" val="0"/>
                </a:ext>
              </a:extLst>
            </a:blip>
            <a:srcRect t="529" b="-529"/>
            <a:stretch/>
          </p:blipFill>
          <p:spPr>
            <a:xfrm>
              <a:off x="5950300" y="1433761"/>
              <a:ext cx="1600200" cy="1200150"/>
            </a:xfrm>
            <a:prstGeom prst="rect">
              <a:avLst/>
            </a:prstGeom>
            <a:ln w="3175">
              <a:solidFill>
                <a:schemeClr val="bg1"/>
              </a:solidFill>
            </a:ln>
          </p:spPr>
        </p:pic>
        <p:pic>
          <p:nvPicPr>
            <p:cNvPr id="21" name="Picture 2"/>
            <p:cNvPicPr>
              <a:picLocks noChangeAspect="1" noChangeArrowheads="1"/>
            </p:cNvPicPr>
            <p:nvPr/>
          </p:nvPicPr>
          <p:blipFill>
            <a:blip r:embed="rId8">
              <a:extLst>
                <a:ext uri="{28A0092B-C50C-407E-A947-70E740481C1C}">
                  <a14:useLocalDpi xmlns:a14="http://schemas.microsoft.com/office/drawing/2010/main" val="0"/>
                </a:ext>
              </a:extLst>
            </a:blip>
            <a:stretch>
              <a:fillRect/>
            </a:stretch>
          </p:blipFill>
          <p:spPr bwMode="auto">
            <a:xfrm>
              <a:off x="5950300" y="2745661"/>
              <a:ext cx="1600200" cy="1164382"/>
            </a:xfrm>
            <a:prstGeom prst="rect">
              <a:avLst/>
            </a:prstGeom>
            <a:noFill/>
            <a:ln w="31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22" name="Picture 2"/>
            <p:cNvPicPr>
              <a:picLocks noChangeAspect="1" noChangeArrowheads="1"/>
            </p:cNvPicPr>
            <p:nvPr/>
          </p:nvPicPr>
          <p:blipFill rotWithShape="1">
            <a:blip r:embed="rId9" cstate="print">
              <a:extLst>
                <a:ext uri="{28A0092B-C50C-407E-A947-70E740481C1C}">
                  <a14:useLocalDpi xmlns:a14="http://schemas.microsoft.com/office/drawing/2010/main" val="0"/>
                </a:ext>
              </a:extLst>
            </a:blip>
            <a:srcRect t="14669" b="21134"/>
            <a:stretch/>
          </p:blipFill>
          <p:spPr bwMode="auto">
            <a:xfrm>
              <a:off x="5950300" y="121860"/>
              <a:ext cx="1600200" cy="1200151"/>
            </a:xfrm>
            <a:prstGeom prst="rect">
              <a:avLst/>
            </a:prstGeom>
            <a:noFill/>
            <a:ln w="31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27" name="Picture 26"/>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5950300" y="4021794"/>
              <a:ext cx="1600200" cy="1200150"/>
            </a:xfrm>
            <a:prstGeom prst="rect">
              <a:avLst/>
            </a:prstGeom>
            <a:ln w="3175">
              <a:solidFill>
                <a:schemeClr val="bg1"/>
              </a:solidFill>
            </a:ln>
          </p:spPr>
        </p:pic>
      </p:grpSp>
      <p:pic>
        <p:nvPicPr>
          <p:cNvPr id="1032" name="Picture 8"/>
          <p:cNvPicPr>
            <a:picLocks noChangeAspect="1" noChangeArrowheads="1"/>
          </p:cNvPicPr>
          <p:nvPr/>
        </p:nvPicPr>
        <p:blipFill>
          <a:blip r:embed="rId11">
            <a:extLst>
              <a:ext uri="{28A0092B-C50C-407E-A947-70E740481C1C}">
                <a14:useLocalDpi xmlns:a14="http://schemas.microsoft.com/office/drawing/2010/main" val="0"/>
              </a:ext>
            </a:extLst>
          </a:blip>
          <a:stretch>
            <a:fillRect/>
          </a:stretch>
        </p:blipFill>
        <p:spPr bwMode="auto">
          <a:xfrm>
            <a:off x="102869" y="9013171"/>
            <a:ext cx="1562527" cy="71547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Title 1"/>
          <p:cNvSpPr>
            <a:spLocks noGrp="1"/>
          </p:cNvSpPr>
          <p:nvPr>
            <p:ph type="ctrTitle"/>
          </p:nvPr>
        </p:nvSpPr>
        <p:spPr>
          <a:xfrm>
            <a:off x="0" y="5353199"/>
            <a:ext cx="7759699" cy="810581"/>
          </a:xfrm>
        </p:spPr>
        <p:txBody>
          <a:bodyPr anchor="ctr">
            <a:noAutofit/>
          </a:bodyPr>
          <a:lstStyle/>
          <a:p>
            <a:r>
              <a:rPr lang="en-US" sz="2000" b="1" dirty="0">
                <a:solidFill>
                  <a:schemeClr val="tx2"/>
                </a:solidFill>
                <a:latin typeface="Georgia" panose="02040502050405020303" pitchFamily="18" charset="0"/>
                <a:cs typeface="Microsoft Sans Serif" panose="020B0604020202020204" pitchFamily="34" charset="0"/>
              </a:rPr>
              <a:t>151 Wentworth Street 1C</a:t>
            </a:r>
            <a:br>
              <a:rPr lang="en-US" sz="2000" b="1" dirty="0">
                <a:solidFill>
                  <a:schemeClr val="tx2"/>
                </a:solidFill>
                <a:latin typeface="Georgia" panose="02040502050405020303" pitchFamily="18" charset="0"/>
                <a:cs typeface="Microsoft Sans Serif" panose="020B0604020202020204" pitchFamily="34" charset="0"/>
              </a:rPr>
            </a:br>
            <a:r>
              <a:rPr lang="fr-FR" sz="1800" dirty="0">
                <a:solidFill>
                  <a:schemeClr val="tx2"/>
                </a:solidFill>
                <a:latin typeface="Georgia" panose="02040502050405020303" pitchFamily="18" charset="0"/>
                <a:cs typeface="Microsoft Sans Serif" panose="020B0604020202020204" pitchFamily="34" charset="0"/>
              </a:rPr>
              <a:t>Charleston, SC 29401 ~ MLS# 18005873 ~ $365,000</a:t>
            </a:r>
            <a:endParaRPr lang="en-US" sz="1200" dirty="0">
              <a:solidFill>
                <a:schemeClr val="tx2"/>
              </a:solidFill>
              <a:latin typeface="Georgia" panose="02040502050405020303" pitchFamily="18" charset="0"/>
              <a:cs typeface="Microsoft Sans Serif" panose="020B0604020202020204" pitchFamily="34" charset="0"/>
            </a:endParaRPr>
          </a:p>
        </p:txBody>
      </p:sp>
      <p:sp>
        <p:nvSpPr>
          <p:cNvPr id="3" name="Subtitle 2"/>
          <p:cNvSpPr>
            <a:spLocks noGrp="1"/>
          </p:cNvSpPr>
          <p:nvPr>
            <p:ph type="subTitle" idx="1"/>
          </p:nvPr>
        </p:nvSpPr>
        <p:spPr>
          <a:xfrm>
            <a:off x="-1637" y="6295035"/>
            <a:ext cx="7761337" cy="2498340"/>
          </a:xfrm>
        </p:spPr>
        <p:txBody>
          <a:bodyPr anchor="ctr">
            <a:noAutofit/>
          </a:bodyPr>
          <a:lstStyle/>
          <a:p>
            <a:r>
              <a:rPr lang="en-US" sz="1600" dirty="0">
                <a:solidFill>
                  <a:schemeClr val="tx1"/>
                </a:solidFill>
                <a:latin typeface="Georgia" panose="02040502050405020303" pitchFamily="18" charset="0"/>
                <a:cs typeface="Microsoft Sans Serif" panose="020B0604020202020204" pitchFamily="34" charset="0"/>
              </a:rPr>
              <a:t>Welcome to this charming downtown pied-a-terre in the heart of downtown Charleston with parking and private courtyard adjacent to the unit. The unit is located on the ground floor of a 9 unit building with private entrance. </a:t>
            </a:r>
          </a:p>
          <a:p>
            <a:endParaRPr lang="en-US" sz="1600" dirty="0">
              <a:solidFill>
                <a:schemeClr val="tx1"/>
              </a:solidFill>
              <a:latin typeface="Georgia" panose="02040502050405020303" pitchFamily="18" charset="0"/>
              <a:cs typeface="Microsoft Sans Serif" panose="020B0604020202020204" pitchFamily="34" charset="0"/>
            </a:endParaRPr>
          </a:p>
          <a:p>
            <a:r>
              <a:rPr lang="en-US" sz="1600" dirty="0">
                <a:solidFill>
                  <a:schemeClr val="tx1"/>
                </a:solidFill>
                <a:latin typeface="Georgia" panose="02040502050405020303" pitchFamily="18" charset="0"/>
                <a:cs typeface="Microsoft Sans Serif" panose="020B0604020202020204" pitchFamily="34" charset="0"/>
              </a:rPr>
              <a:t>Walking distance to almost everything Charleston has to offer such as restaurants, the Battery, Market, shopping, bars, museums, and College of Charleston. Recently updated with new hardwood floors, bathroom and kitchen. New A/C unit. One of a kind private brick courtyard perfect to enjoy a cocktail or morning coffee. Parking space is included in this price.</a:t>
            </a:r>
          </a:p>
        </p:txBody>
      </p:sp>
      <p:sp>
        <p:nvSpPr>
          <p:cNvPr id="6" name="Rectangle 5"/>
          <p:cNvSpPr/>
          <p:nvPr/>
        </p:nvSpPr>
        <p:spPr>
          <a:xfrm>
            <a:off x="1772597" y="8924631"/>
            <a:ext cx="4229946" cy="892552"/>
          </a:xfrm>
          <a:prstGeom prst="rect">
            <a:avLst/>
          </a:prstGeom>
        </p:spPr>
        <p:txBody>
          <a:bodyPr wrap="square">
            <a:spAutoFit/>
          </a:bodyPr>
          <a:lstStyle/>
          <a:p>
            <a:pPr algn="ctr"/>
            <a:r>
              <a:rPr lang="en-US" sz="1600" b="1" dirty="0">
                <a:latin typeface="Georgia" panose="02040502050405020303" pitchFamily="18" charset="0"/>
                <a:cs typeface="Microsoft Sans Serif" panose="020B0604020202020204" pitchFamily="34" charset="0"/>
              </a:rPr>
              <a:t>Mary Beth Bennett</a:t>
            </a:r>
          </a:p>
          <a:p>
            <a:pPr algn="ctr"/>
            <a:r>
              <a:rPr lang="pt-BR" sz="1200" dirty="0">
                <a:latin typeface="Georgia" panose="02040502050405020303" pitchFamily="18" charset="0"/>
                <a:cs typeface="Microsoft Sans Serif" panose="020B0604020202020204" pitchFamily="34" charset="0"/>
              </a:rPr>
              <a:t>(843) 367-1774</a:t>
            </a:r>
          </a:p>
          <a:p>
            <a:pPr algn="ctr"/>
            <a:r>
              <a:rPr lang="pt-BR" sz="1200" dirty="0">
                <a:latin typeface="Georgia" panose="02040502050405020303" pitchFamily="18" charset="0"/>
                <a:cs typeface="Microsoft Sans Serif" panose="020B0604020202020204" pitchFamily="34" charset="0"/>
              </a:rPr>
              <a:t>marybeth.bennett@agentownedrealty.com</a:t>
            </a:r>
          </a:p>
          <a:p>
            <a:pPr algn="ctr"/>
            <a:r>
              <a:rPr lang="pt-BR" sz="1200" dirty="0">
                <a:latin typeface="Georgia" panose="02040502050405020303" pitchFamily="18" charset="0"/>
                <a:cs typeface="Microsoft Sans Serif" panose="020B0604020202020204" pitchFamily="34" charset="0"/>
              </a:rPr>
              <a:t>www.chsarealiving.com</a:t>
            </a:r>
            <a:endParaRPr lang="en-US" sz="1200" dirty="0">
              <a:latin typeface="Georgia" panose="02040502050405020303" pitchFamily="18" charset="0"/>
              <a:cs typeface="Microsoft Sans Serif" panose="020B0604020202020204" pitchFamily="34" charset="0"/>
            </a:endParaRPr>
          </a:p>
        </p:txBody>
      </p:sp>
      <p:sp>
        <p:nvSpPr>
          <p:cNvPr id="9" name="Rectangle 8"/>
          <p:cNvSpPr/>
          <p:nvPr/>
        </p:nvSpPr>
        <p:spPr>
          <a:xfrm>
            <a:off x="1370" y="9812179"/>
            <a:ext cx="7772400" cy="246221"/>
          </a:xfrm>
          <a:prstGeom prst="rect">
            <a:avLst/>
          </a:prstGeom>
        </p:spPr>
        <p:txBody>
          <a:bodyPr wrap="square">
            <a:spAutoFit/>
          </a:bodyPr>
          <a:lstStyle/>
          <a:p>
            <a:pPr algn="ctr"/>
            <a:r>
              <a:rPr lang="en-US" sz="1000" dirty="0">
                <a:latin typeface="Georgia" panose="02040502050405020303" pitchFamily="18" charset="0"/>
                <a:cs typeface="Microsoft Sans Serif" panose="020B0604020202020204" pitchFamily="34" charset="0"/>
              </a:rPr>
              <a:t>AgentOwned Preferred Group | 824 Johnnie </a:t>
            </a:r>
            <a:r>
              <a:rPr lang="en-US" sz="1000" dirty="0" err="1">
                <a:latin typeface="Georgia" panose="02040502050405020303" pitchFamily="18" charset="0"/>
                <a:cs typeface="Microsoft Sans Serif" panose="020B0604020202020204" pitchFamily="34" charset="0"/>
              </a:rPr>
              <a:t>Dodds</a:t>
            </a:r>
            <a:r>
              <a:rPr lang="en-US" sz="1000" dirty="0">
                <a:latin typeface="Georgia" panose="02040502050405020303" pitchFamily="18" charset="0"/>
                <a:cs typeface="Microsoft Sans Serif" panose="020B0604020202020204" pitchFamily="34" charset="0"/>
              </a:rPr>
              <a:t> Blvd | Mt Pleasant, SC 29464</a:t>
            </a:r>
          </a:p>
        </p:txBody>
      </p:sp>
      <p:sp>
        <p:nvSpPr>
          <p:cNvPr id="8" name="Rectangle 7"/>
          <p:cNvSpPr/>
          <p:nvPr/>
        </p:nvSpPr>
        <p:spPr>
          <a:xfrm>
            <a:off x="0" y="3981271"/>
            <a:ext cx="7759699" cy="1200329"/>
          </a:xfrm>
          <a:prstGeom prst="rect">
            <a:avLst/>
          </a:prstGeom>
          <a:noFill/>
        </p:spPr>
        <p:txBody>
          <a:bodyPr wrap="square" anchor="t">
            <a:spAutoFit/>
          </a:bodyPr>
          <a:lstStyle/>
          <a:p>
            <a:pPr algn="ctr"/>
            <a:r>
              <a:rPr lang="en-US" sz="3600" b="1" dirty="0" err="1">
                <a:ln w="3175">
                  <a:solidFill>
                    <a:schemeClr val="bg1">
                      <a:lumMod val="65000"/>
                    </a:schemeClr>
                  </a:solidFill>
                </a:ln>
                <a:solidFill>
                  <a:schemeClr val="bg1"/>
                </a:solidFill>
                <a:effectLst>
                  <a:outerShdw blurRad="38100" dist="38100" dir="2700000" algn="tl">
                    <a:srgbClr val="000000">
                      <a:alpha val="43137"/>
                    </a:srgbClr>
                  </a:outerShdw>
                </a:effectLst>
                <a:latin typeface="Gabriola" panose="04040605051002020D02" pitchFamily="82" charset="0"/>
              </a:rPr>
              <a:t>Harleston</a:t>
            </a:r>
            <a:r>
              <a:rPr lang="en-US" sz="3600" b="1" dirty="0">
                <a:ln w="3175">
                  <a:solidFill>
                    <a:schemeClr val="bg1">
                      <a:lumMod val="65000"/>
                    </a:schemeClr>
                  </a:solidFill>
                </a:ln>
                <a:solidFill>
                  <a:schemeClr val="bg1"/>
                </a:solidFill>
                <a:effectLst>
                  <a:outerShdw blurRad="38100" dist="38100" dir="2700000" algn="tl">
                    <a:srgbClr val="000000">
                      <a:alpha val="43137"/>
                    </a:srgbClr>
                  </a:outerShdw>
                </a:effectLst>
                <a:latin typeface="Gabriola" panose="04040605051002020D02" pitchFamily="82" charset="0"/>
              </a:rPr>
              <a:t> Village</a:t>
            </a:r>
          </a:p>
          <a:p>
            <a:pPr algn="ctr"/>
            <a:r>
              <a:rPr lang="en-US" sz="3600" b="1" dirty="0">
                <a:ln w="3175">
                  <a:solidFill>
                    <a:schemeClr val="bg1">
                      <a:lumMod val="65000"/>
                    </a:schemeClr>
                  </a:solidFill>
                </a:ln>
                <a:solidFill>
                  <a:schemeClr val="bg1"/>
                </a:solidFill>
                <a:effectLst>
                  <a:outerShdw blurRad="38100" dist="38100" dir="2700000" algn="tl">
                    <a:srgbClr val="000000">
                      <a:alpha val="43137"/>
                    </a:srgbClr>
                  </a:outerShdw>
                </a:effectLst>
                <a:latin typeface="Gabriola" panose="04040605051002020D02" pitchFamily="82" charset="0"/>
              </a:rPr>
              <a:t>Pied-a-terre</a:t>
            </a:r>
          </a:p>
        </p:txBody>
      </p:sp>
      <p:pic>
        <p:nvPicPr>
          <p:cNvPr id="25" name="Picture 6"/>
          <p:cNvPicPr>
            <a:picLocks noChangeAspect="1" noChangeArrowheads="1"/>
          </p:cNvPicPr>
          <p:nvPr/>
        </p:nvPicPr>
        <p:blipFill>
          <a:blip r:embed="rId12">
            <a:extLst>
              <a:ext uri="{28A0092B-C50C-407E-A947-70E740481C1C}">
                <a14:useLocalDpi xmlns:a14="http://schemas.microsoft.com/office/drawing/2010/main" val="0"/>
              </a:ext>
            </a:extLst>
          </a:blip>
          <a:stretch>
            <a:fillRect/>
          </a:stretch>
        </p:blipFill>
        <p:spPr bwMode="auto">
          <a:xfrm>
            <a:off x="6940803" y="9014776"/>
            <a:ext cx="609697" cy="712263"/>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spTree>
    <p:extLst>
      <p:ext uri="{BB962C8B-B14F-4D97-AF65-F5344CB8AC3E}">
        <p14:creationId xmlns:p14="http://schemas.microsoft.com/office/powerpoint/2010/main" val="268832329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249</TotalTime>
  <Words>137</Words>
  <Application>Microsoft Office PowerPoint</Application>
  <PresentationFormat>Custom</PresentationFormat>
  <Paragraphs>11</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Gabriola</vt:lpstr>
      <vt:lpstr>Georgia</vt:lpstr>
      <vt:lpstr>Microsoft Sans Serif</vt:lpstr>
      <vt:lpstr>Office Theme</vt:lpstr>
      <vt:lpstr>151 Wentworth Street 1C Charleston, SC 29401 ~ MLS# 18005873 ~ $365,000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48</cp:revision>
  <dcterms:created xsi:type="dcterms:W3CDTF">2006-08-16T00:00:00Z</dcterms:created>
  <dcterms:modified xsi:type="dcterms:W3CDTF">2018-03-12T20:49:31Z</dcterms:modified>
</cp:coreProperties>
</file>