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" y="819"/>
            <a:ext cx="7311501" cy="486042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Great opportunity to own a one story home in desirable Crowfield Plantation! This home offers plenty of space with eat in kitchen, separate dining, formal living, family room with fire place and screen porch.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Roof was installed in 2011 and NEW AC installed January 2018. This yard sits on a private lot in a cul-de-sac. We are priced to sell!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Just Listed in Crowfield Plantation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151 Isherwood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18020151 :: $235,000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7432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892034" y="3637785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6362240"/>
            <a:ext cx="1827154" cy="121441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" y="7721722"/>
            <a:ext cx="1826442" cy="121387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" y="5003599"/>
            <a:ext cx="1826003" cy="121371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107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151 Isherwood Drive Goose Creek, SC 29445 MLS# 18020151 :: $235,000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2018-07-20T16:23:57Z</dcterms:modified>
</cp:coreProperties>
</file>