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rmAutofit fontScale="92500"/>
          </a:bodyPr>
          <a:lstStyle/>
          <a:p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Great Price in Del Webb with Wooded Buffer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75" y="4143807"/>
            <a:ext cx="7767639" cy="403187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***BRAND NEW CARPET!!! (4/17)*** </a:t>
            </a:r>
          </a:p>
          <a:p>
            <a:pPr algn="ctr"/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It's time to relax in Charleston's largest active adult community &amp; this adorable home will provide your low-maintenance haven. This lovely home is the perfect size to reduce stress while living comfortably &amp; it's a quick jaunt away from the amenity center. Plus, it backs up to a private wooded buffer with NO rear neighbors! The adorable sun room has double sliding glass doors that open to a gorgeous stone patio - the perfect place to read the paper while enjoying a cup of coffee. The kitchen boasts numerous upgrades: solid surface counters, tile flooring, larger cabinets &amp; more. The master is spacious with a generous sized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suite offering dual vanities. The guest room is delightful &amp; can double as an office or library with spectacular built-in shelving.</a:t>
            </a:r>
          </a:p>
          <a:p>
            <a:pPr algn="ctr"/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family room is spacious and comfortable and provides a great, open layout for relaxing, reading, watching or entertaining.</a:t>
            </a:r>
          </a:p>
          <a:p>
            <a:pPr algn="ctr"/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2-car garage is large and includes two handy closets for storage.</a:t>
            </a:r>
          </a:p>
          <a:p>
            <a:pPr algn="ctr"/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 are willing to convey all window treatments with an acceptable offer.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69" b="29835"/>
          <a:stretch/>
        </p:blipFill>
        <p:spPr bwMode="auto">
          <a:xfrm>
            <a:off x="89528" y="9055552"/>
            <a:ext cx="100584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9055552"/>
            <a:ext cx="775158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Jim Brantley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412-7647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brantleyjim@gmail.com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490" y="9236527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28" y="712085"/>
            <a:ext cx="3829672" cy="2551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854554" y="664502"/>
            <a:ext cx="3919434" cy="260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 Sea Lavender Lane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Cane Bay Plantation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16021419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$212,900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Bedrooms | 2 Baths | 1,385 sf</a:t>
            </a: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91" y="336075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8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5660" y="336075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9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5613" y="336075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2311" y="336075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8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8962" y="336075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9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2265" y="336075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7" name="Picture 2" descr="Larry &amp; Kathy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0896600" y="7239000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8166248" y="7239000"/>
            <a:ext cx="273035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Mazalatis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843-693-0529</a:t>
            </a: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mazteamrealty@gmail.com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7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91" y="816292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5660" y="816292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5613" y="816292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7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2311" y="816292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0" name="Picture 8"/>
          <p:cNvPicPr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8962" y="816292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1" name="Picture 9"/>
          <p:cNvPicPr>
            <a:picLocks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2265" y="8162925"/>
            <a:ext cx="1194541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232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2017-04-19T16:16:22Z</dcterms:modified>
</cp:coreProperties>
</file>