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52991" y="0"/>
            <a:ext cx="3963712" cy="1752599"/>
          </a:xfrm>
        </p:spPr>
        <p:txBody>
          <a:bodyPr>
            <a:normAutofit/>
          </a:bodyPr>
          <a:lstStyle/>
          <a:p>
            <a:r>
              <a:rPr lang="en-US" i="1" dirty="0" smtClean="0">
                <a:solidFill>
                  <a:srgbClr val="00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Price Reduced!</a:t>
            </a:r>
            <a:endParaRPr lang="en-US" sz="3600" i="1" dirty="0">
              <a:solidFill>
                <a:srgbClr val="00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0" y="3466878"/>
            <a:ext cx="9144000" cy="1878216"/>
          </a:xfrm>
        </p:spPr>
        <p:txBody>
          <a:bodyPr anchor="ctr">
            <a:noAutofit/>
          </a:bodyPr>
          <a:lstStyle/>
          <a:p>
            <a:r>
              <a:rPr lang="en-US" sz="1400" dirty="0">
                <a:solidFill>
                  <a:schemeClr val="tx2">
                    <a:lumMod val="75000"/>
                  </a:schemeClr>
                </a:solidFill>
              </a:rPr>
              <a:t>Large home with all the upgrades! New paint throughout! Crown molding and wainscoting in formal dining room. Upgraded cabinets in the kitchen along with stainless steel appliances. Oak hardwood floors downstairs. Large master bedroom with tray ceiling. Master bath has separate tub and shower, upgraded his and hers sink with plenty of space in the walk-in closet. There is also a huge den/bonus room upstairs with closet. Perfect for the pool table or game room. Screened in patio with additional space for grilling. The yard is nicely landscaped complete with irrigation system with 5 zones. Fenced in backyard that overlooks wooded area for added privacy! Dorchester District II schools! Minutes to I-26, Boeing, JB Charleston, Bosch, shopping, beaches and more!</a:t>
            </a:r>
            <a:endParaRPr lang="en-US" sz="1400" dirty="0">
              <a:solidFill>
                <a:schemeClr val="tx2">
                  <a:lumMod val="75000"/>
                </a:schemeClr>
              </a:solidFill>
            </a:endParaRPr>
          </a:p>
        </p:txBody>
      </p:sp>
      <p:sp>
        <p:nvSpPr>
          <p:cNvPr id="4" name="Rectangle 3"/>
          <p:cNvSpPr/>
          <p:nvPr/>
        </p:nvSpPr>
        <p:spPr>
          <a:xfrm>
            <a:off x="5152990" y="1674674"/>
            <a:ext cx="3962400" cy="1754326"/>
          </a:xfrm>
          <a:prstGeom prst="rect">
            <a:avLst/>
          </a:prstGeom>
        </p:spPr>
        <p:txBody>
          <a:bodyPr wrap="square">
            <a:spAutoFit/>
          </a:bodyPr>
          <a:lstStyle/>
          <a:p>
            <a:pPr algn="ctr"/>
            <a:r>
              <a:rPr lang="en-US" sz="2400" b="1" dirty="0">
                <a:solidFill>
                  <a:schemeClr val="tx2"/>
                </a:solidFill>
                <a:latin typeface="Arial" panose="020B0604020202020204" pitchFamily="34" charset="0"/>
                <a:cs typeface="Arial" panose="020B0604020202020204" pitchFamily="34" charset="0"/>
              </a:rPr>
              <a:t>151 Sweet Alyssum </a:t>
            </a:r>
            <a:r>
              <a:rPr lang="en-US" sz="2400" b="1" dirty="0" err="1" smtClean="0">
                <a:solidFill>
                  <a:schemeClr val="tx2"/>
                </a:solidFill>
                <a:latin typeface="Arial" panose="020B0604020202020204" pitchFamily="34" charset="0"/>
                <a:cs typeface="Arial" panose="020B0604020202020204" pitchFamily="34" charset="0"/>
              </a:rPr>
              <a:t>Dr</a:t>
            </a:r>
            <a:endParaRPr lang="en-US" sz="2400" b="1" dirty="0" smtClean="0">
              <a:solidFill>
                <a:schemeClr val="tx2"/>
              </a:solidFill>
              <a:latin typeface="Arial" panose="020B0604020202020204" pitchFamily="34" charset="0"/>
              <a:cs typeface="Arial" panose="020B0604020202020204" pitchFamily="34" charset="0"/>
            </a:endParaRPr>
          </a:p>
          <a:p>
            <a:pPr algn="ctr"/>
            <a:r>
              <a:rPr lang="nb-NO" sz="2000" dirty="0">
                <a:solidFill>
                  <a:schemeClr val="tx2"/>
                </a:solidFill>
                <a:latin typeface="Arial" panose="020B0604020202020204" pitchFamily="34" charset="0"/>
                <a:cs typeface="Arial" panose="020B0604020202020204" pitchFamily="34" charset="0"/>
              </a:rPr>
              <a:t>Summer Park</a:t>
            </a:r>
          </a:p>
          <a:p>
            <a:pPr algn="ctr"/>
            <a:r>
              <a:rPr lang="nb-NO" sz="2000" dirty="0">
                <a:solidFill>
                  <a:schemeClr val="tx2"/>
                </a:solidFill>
                <a:latin typeface="Arial" panose="020B0604020202020204" pitchFamily="34" charset="0"/>
                <a:cs typeface="Arial" panose="020B0604020202020204" pitchFamily="34" charset="0"/>
              </a:rPr>
              <a:t>Ladson, SC 29456</a:t>
            </a:r>
          </a:p>
          <a:p>
            <a:pPr algn="ctr"/>
            <a:r>
              <a:rPr lang="nb-NO" sz="2000" dirty="0">
                <a:solidFill>
                  <a:schemeClr val="tx2"/>
                </a:solidFill>
                <a:latin typeface="Arial" panose="020B0604020202020204" pitchFamily="34" charset="0"/>
                <a:cs typeface="Arial" panose="020B0604020202020204" pitchFamily="34" charset="0"/>
              </a:rPr>
              <a:t>MLS# 15004619</a:t>
            </a:r>
          </a:p>
          <a:p>
            <a:pPr algn="ctr"/>
            <a:r>
              <a:rPr lang="nb-NO" sz="2000" dirty="0">
                <a:solidFill>
                  <a:schemeClr val="tx2"/>
                </a:solidFill>
                <a:latin typeface="Arial" panose="020B0604020202020204" pitchFamily="34" charset="0"/>
                <a:cs typeface="Arial" panose="020B0604020202020204" pitchFamily="34" charset="0"/>
              </a:rPr>
              <a:t>$219,500</a:t>
            </a:r>
            <a:endParaRPr lang="en-US" sz="2000" dirty="0">
              <a:solidFill>
                <a:schemeClr val="tx2"/>
              </a:solidFill>
            </a:endParaRPr>
          </a:p>
        </p:txBody>
      </p:sp>
      <p:sp>
        <p:nvSpPr>
          <p:cNvPr id="14" name="Rectangle 13"/>
          <p:cNvSpPr/>
          <p:nvPr/>
        </p:nvSpPr>
        <p:spPr>
          <a:xfrm>
            <a:off x="1" y="6284893"/>
            <a:ext cx="9144000" cy="584775"/>
          </a:xfrm>
          <a:prstGeom prst="rect">
            <a:avLst/>
          </a:prstGeom>
        </p:spPr>
        <p:txBody>
          <a:bodyPr wrap="square">
            <a:spAutoFit/>
          </a:bodyPr>
          <a:lstStyle/>
          <a:p>
            <a:pPr algn="ctr"/>
            <a:r>
              <a:rPr lang="en-US" sz="1600" dirty="0">
                <a:solidFill>
                  <a:schemeClr val="tx2">
                    <a:lumMod val="60000"/>
                    <a:lumOff val="40000"/>
                  </a:schemeClr>
                </a:solidFill>
              </a:rPr>
              <a:t>David </a:t>
            </a:r>
            <a:r>
              <a:rPr lang="en-US" sz="1600" dirty="0" smtClean="0">
                <a:solidFill>
                  <a:schemeClr val="tx2">
                    <a:lumMod val="60000"/>
                    <a:lumOff val="40000"/>
                  </a:schemeClr>
                </a:solidFill>
              </a:rPr>
              <a:t>Hickman | 843.505.0456 | </a:t>
            </a:r>
            <a:r>
              <a:rPr lang="en-US" sz="1600" u="sng" dirty="0" smtClean="0">
                <a:solidFill>
                  <a:schemeClr val="tx2">
                    <a:lumMod val="60000"/>
                    <a:lumOff val="40000"/>
                  </a:schemeClr>
                </a:solidFill>
              </a:rPr>
              <a:t>davidisyouragent@gmail.com</a:t>
            </a:r>
            <a:r>
              <a:rPr lang="en-US" sz="1600" dirty="0">
                <a:solidFill>
                  <a:schemeClr val="tx2">
                    <a:lumMod val="60000"/>
                    <a:lumOff val="40000"/>
                  </a:schemeClr>
                </a:solidFill>
              </a:rPr>
              <a:t> | </a:t>
            </a:r>
            <a:r>
              <a:rPr lang="en-US" sz="1600" u="sng" dirty="0" smtClean="0">
                <a:solidFill>
                  <a:schemeClr val="tx2">
                    <a:lumMod val="60000"/>
                    <a:lumOff val="40000"/>
                  </a:schemeClr>
                </a:solidFill>
              </a:rPr>
              <a:t>www.omnicarolinarealestate.com</a:t>
            </a:r>
          </a:p>
          <a:p>
            <a:pPr algn="ctr"/>
            <a:r>
              <a:rPr lang="en-US" sz="1600" dirty="0">
                <a:solidFill>
                  <a:schemeClr val="tx2">
                    <a:lumMod val="60000"/>
                    <a:lumOff val="40000"/>
                  </a:schemeClr>
                </a:solidFill>
              </a:rPr>
              <a:t>Omni Carolina Real </a:t>
            </a:r>
            <a:r>
              <a:rPr lang="en-US" sz="1600" dirty="0" smtClean="0">
                <a:solidFill>
                  <a:schemeClr val="tx2">
                    <a:lumMod val="60000"/>
                    <a:lumOff val="40000"/>
                  </a:schemeClr>
                </a:solidFill>
              </a:rPr>
              <a:t>Estate | </a:t>
            </a:r>
            <a:r>
              <a:rPr lang="en-US" sz="1600" dirty="0">
                <a:solidFill>
                  <a:schemeClr val="tx2">
                    <a:lumMod val="60000"/>
                    <a:lumOff val="40000"/>
                  </a:schemeClr>
                </a:solidFill>
              </a:rPr>
              <a:t>126 </a:t>
            </a:r>
            <a:r>
              <a:rPr lang="en-US" sz="1600" dirty="0" err="1">
                <a:solidFill>
                  <a:schemeClr val="tx2">
                    <a:lumMod val="60000"/>
                    <a:lumOff val="40000"/>
                  </a:schemeClr>
                </a:solidFill>
              </a:rPr>
              <a:t>Eston</a:t>
            </a:r>
            <a:r>
              <a:rPr lang="en-US" sz="1600" dirty="0">
                <a:solidFill>
                  <a:schemeClr val="tx2">
                    <a:lumMod val="60000"/>
                    <a:lumOff val="40000"/>
                  </a:schemeClr>
                </a:solidFill>
              </a:rPr>
              <a:t> </a:t>
            </a:r>
            <a:r>
              <a:rPr lang="en-US" sz="1600" dirty="0" smtClean="0">
                <a:solidFill>
                  <a:schemeClr val="tx2">
                    <a:lumMod val="60000"/>
                    <a:lumOff val="40000"/>
                  </a:schemeClr>
                </a:solidFill>
              </a:rPr>
              <a:t>Dr | </a:t>
            </a:r>
            <a:r>
              <a:rPr lang="en-US" sz="1600" dirty="0">
                <a:solidFill>
                  <a:schemeClr val="tx2">
                    <a:lumMod val="60000"/>
                    <a:lumOff val="40000"/>
                  </a:schemeClr>
                </a:solidFill>
              </a:rPr>
              <a:t>Goose Creek, SC 29445</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9857"/>
          <a:stretch/>
        </p:blipFill>
        <p:spPr bwMode="auto">
          <a:xfrm>
            <a:off x="76200" y="85678"/>
            <a:ext cx="4607088" cy="334332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321238"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42476"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63714"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284952"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606190"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927429"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4337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180</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Price Reduced!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 Thomas Price</cp:lastModifiedBy>
  <cp:revision>14</cp:revision>
  <dcterms:created xsi:type="dcterms:W3CDTF">2006-08-16T00:00:00Z</dcterms:created>
  <dcterms:modified xsi:type="dcterms:W3CDTF">2015-12-14T13:14:03Z</dcterms:modified>
</cp:coreProperties>
</file>