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9" d="100"/>
          <a:sy n="59" d="100"/>
        </p:scale>
        <p:origin x="2477" y="3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3/21/2022</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7315200" cy="4876800"/>
          </a:xfrm>
          <a:prstGeom prst="rect">
            <a:avLst/>
          </a:prstGeom>
          <a:ln>
            <a:noFill/>
          </a:ln>
          <a:effectLst>
            <a:softEdge rad="112500"/>
          </a:effectLst>
        </p:spPr>
      </p:pic>
      <p:sp>
        <p:nvSpPr>
          <p:cNvPr id="2" name="Title 1"/>
          <p:cNvSpPr>
            <a:spLocks noGrp="1"/>
          </p:cNvSpPr>
          <p:nvPr>
            <p:ph type="ctrTitle"/>
          </p:nvPr>
        </p:nvSpPr>
        <p:spPr>
          <a:xfrm>
            <a:off x="93591" y="76200"/>
            <a:ext cx="7128019" cy="815848"/>
          </a:xfrm>
          <a:noFill/>
          <a:effectLst>
            <a:outerShdw blurRad="50800" dist="38100" dir="5400000" algn="t" rotWithShape="0">
              <a:prstClr val="black">
                <a:alpha val="40000"/>
              </a:prstClr>
            </a:outerShdw>
          </a:effectLst>
        </p:spPr>
        <p:txBody>
          <a:bodyPr anchor="ctr">
            <a:noAutofit/>
          </a:bodyPr>
          <a:lstStyle/>
          <a:p>
            <a:pPr algn="l"/>
            <a:r>
              <a:rPr lang="en-US" sz="2400" b="1" i="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t>GREAT DOWNTOWN</a:t>
            </a:r>
            <a:br>
              <a:rPr lang="en-US" sz="2400" b="1" i="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2400" b="1" i="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t>LOCATION!</a:t>
            </a:r>
            <a:endParaRPr lang="en-US" sz="2400" b="1" i="1" dirty="0">
              <a:ln w="3175">
                <a:solidFill>
                  <a:schemeClr val="tx1"/>
                </a:solidFill>
              </a:ln>
              <a:solidFill>
                <a:srgbClr val="FFFF00"/>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0" y="5722783"/>
            <a:ext cx="7315199" cy="1378347"/>
          </a:xfrm>
        </p:spPr>
        <p:txBody>
          <a:bodyPr anchor="ctr">
            <a:noAutofit/>
          </a:bodyPr>
          <a:lstStyle/>
          <a:p>
            <a:r>
              <a:rPr lang="en-US" sz="1400" dirty="0">
                <a:solidFill>
                  <a:schemeClr val="tx1"/>
                </a:solidFill>
                <a:latin typeface="Century Gothic" panose="020B0502020202020204" pitchFamily="34" charset="0"/>
              </a:rPr>
              <a:t>Historic condo in the Benjamin Lazarus home with designated parking. This historic property was originally built in 1849 by a Charlestonian and later converted into an all girls school. Walk to Colonial Lake or the Battery. Enjoy downtown restaurants or downtown events. Walk over to the Wentworth Mansion and enjoy fine dining or a massage. Dine or have drinks outside in the communal courtyard. Listing agent is also the owner.</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06591" y="8513755"/>
            <a:ext cx="1102019" cy="48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76200" y="8443783"/>
            <a:ext cx="3344067" cy="624017"/>
          </a:xfrm>
          <a:prstGeom prst="rect">
            <a:avLst/>
          </a:prstGeom>
        </p:spPr>
        <p:txBody>
          <a:bodyPr wrap="square">
            <a:spAutoFit/>
          </a:bodyPr>
          <a:lstStyle/>
          <a:p>
            <a:r>
              <a:rPr lang="en-US" sz="1455" dirty="0">
                <a:latin typeface="Century Gothic" panose="020B0502020202020204" pitchFamily="34" charset="0"/>
              </a:rPr>
              <a:t>Lisa Deaton</a:t>
            </a:r>
          </a:p>
          <a:p>
            <a:r>
              <a:rPr lang="en-US" sz="1000" dirty="0">
                <a:latin typeface="Century Gothic" panose="020B0502020202020204" pitchFamily="34" charset="0"/>
              </a:rPr>
              <a:t>843-224-7878</a:t>
            </a:r>
          </a:p>
          <a:p>
            <a:r>
              <a:rPr lang="en-US" sz="1000" dirty="0">
                <a:latin typeface="Century Gothic" panose="020B0502020202020204" pitchFamily="34" charset="0"/>
              </a:rPr>
              <a:t>lisamdeaton@comcast.net</a:t>
            </a: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524" y="7200956"/>
            <a:ext cx="1714329" cy="1143000"/>
          </a:xfrm>
          <a:prstGeom prst="rect">
            <a:avLst/>
          </a:prstGeom>
          <a:ln>
            <a:noFill/>
          </a:ln>
          <a:effectLst/>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870919" y="7201013"/>
            <a:ext cx="1714155" cy="1142885"/>
          </a:xfrm>
          <a:prstGeom prst="rect">
            <a:avLst/>
          </a:prstGeom>
          <a:ln>
            <a:noFill/>
          </a:ln>
          <a:effectLst/>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736230" y="7200956"/>
            <a:ext cx="1713986" cy="1143000"/>
          </a:xfrm>
          <a:prstGeom prst="rect">
            <a:avLst/>
          </a:prstGeom>
          <a:ln>
            <a:noFill/>
          </a:ln>
          <a:effectLst/>
        </p:spPr>
      </p:pic>
      <p:sp>
        <p:nvSpPr>
          <p:cNvPr id="5" name="Rectangle 4"/>
          <p:cNvSpPr/>
          <p:nvPr/>
        </p:nvSpPr>
        <p:spPr>
          <a:xfrm>
            <a:off x="0" y="4976626"/>
            <a:ext cx="7315200" cy="707886"/>
          </a:xfrm>
          <a:prstGeom prst="rect">
            <a:avLst/>
          </a:prstGeom>
        </p:spPr>
        <p:txBody>
          <a:bodyPr wrap="square">
            <a:spAutoFit/>
          </a:bodyPr>
          <a:lstStyle/>
          <a:p>
            <a:pPr algn="ctr"/>
            <a:r>
              <a:rPr lang="en-US" sz="2400" b="1" dirty="0">
                <a:solidFill>
                  <a:schemeClr val="bg1"/>
                </a:solidFill>
                <a:effectLst>
                  <a:outerShdw blurRad="50800" dist="38100" dir="5400000" algn="t" rotWithShape="0">
                    <a:prstClr val="black">
                      <a:alpha val="80000"/>
                    </a:prstClr>
                  </a:outerShdw>
                </a:effectLst>
                <a:latin typeface="Century Gothic" panose="020B0502020202020204" pitchFamily="34" charset="0"/>
              </a:rPr>
              <a:t>151 Wentworth Street 1B</a:t>
            </a:r>
          </a:p>
          <a:p>
            <a:pPr algn="ctr"/>
            <a:r>
              <a:rPr lang="en-US" sz="1600" b="1" dirty="0">
                <a:solidFill>
                  <a:schemeClr val="bg1"/>
                </a:solidFill>
                <a:effectLst>
                  <a:outerShdw blurRad="50800" dist="38100" dir="5400000" algn="t" rotWithShape="0">
                    <a:prstClr val="black">
                      <a:alpha val="80000"/>
                    </a:prstClr>
                  </a:outerShdw>
                </a:effectLst>
                <a:latin typeface="Century Gothic" panose="020B0502020202020204" pitchFamily="34" charset="0"/>
              </a:rPr>
              <a:t>Harleston Village | Charleston, SC 29401 | MLS# 22006406 | $387,200</a:t>
            </a:r>
          </a:p>
        </p:txBody>
      </p:sp>
      <p:sp>
        <p:nvSpPr>
          <p:cNvPr id="9" name="Rectangle 8">
            <a:extLst>
              <a:ext uri="{FF2B5EF4-FFF2-40B4-BE49-F238E27FC236}">
                <a16:creationId xmlns:a16="http://schemas.microsoft.com/office/drawing/2014/main" id="{3F3F5DBE-628A-40B5-A9C1-6BD65A579158}"/>
              </a:ext>
            </a:extLst>
          </p:cNvPr>
          <p:cNvSpPr/>
          <p:nvPr/>
        </p:nvSpPr>
        <p:spPr>
          <a:xfrm>
            <a:off x="3898832" y="8478792"/>
            <a:ext cx="3340168" cy="553998"/>
          </a:xfrm>
          <a:prstGeom prst="rect">
            <a:avLst/>
          </a:prstGeom>
        </p:spPr>
        <p:txBody>
          <a:bodyPr wrap="square">
            <a:spAutoFit/>
          </a:bodyPr>
          <a:lstStyle/>
          <a:p>
            <a:pPr algn="r"/>
            <a:r>
              <a:rPr lang="en-US" sz="1000" dirty="0">
                <a:latin typeface="Century Gothic" panose="020B0502020202020204" pitchFamily="34" charset="0"/>
              </a:rPr>
              <a:t>AgentOwned Charleston Group</a:t>
            </a:r>
          </a:p>
          <a:p>
            <a:pPr algn="r"/>
            <a:r>
              <a:rPr lang="en-US" sz="1000" dirty="0">
                <a:latin typeface="Century Gothic" panose="020B0502020202020204" pitchFamily="34" charset="0"/>
              </a:rPr>
              <a:t>902 Savannah Hwy</a:t>
            </a:r>
          </a:p>
          <a:p>
            <a:pPr algn="r"/>
            <a:r>
              <a:rPr lang="en-US" sz="1000" dirty="0">
                <a:latin typeface="Century Gothic" panose="020B0502020202020204" pitchFamily="34" charset="0"/>
              </a:rPr>
              <a:t>Charleston, SC 29407-7802</a:t>
            </a:r>
          </a:p>
        </p:txBody>
      </p:sp>
      <p:pic>
        <p:nvPicPr>
          <p:cNvPr id="13" name="Picture 12">
            <a:extLst>
              <a:ext uri="{FF2B5EF4-FFF2-40B4-BE49-F238E27FC236}">
                <a16:creationId xmlns:a16="http://schemas.microsoft.com/office/drawing/2014/main" id="{C95B7062-D7E6-4B01-A275-8525BC78D19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601373" y="7200956"/>
            <a:ext cx="1713827" cy="1143000"/>
          </a:xfrm>
          <a:prstGeom prst="rect">
            <a:avLst/>
          </a:prstGeom>
          <a:ln>
            <a:noFill/>
          </a:ln>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1679</TotalTime>
  <Words>118</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GREAT DOWNTOWN LOCATION!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62</cp:revision>
  <dcterms:created xsi:type="dcterms:W3CDTF">2006-08-16T00:00:00Z</dcterms:created>
  <dcterms:modified xsi:type="dcterms:W3CDTF">2022-03-21T19:37:17Z</dcterms:modified>
</cp:coreProperties>
</file>